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heme/themeOverride2.xml" ContentType="application/vnd.openxmlformats-officedocument.themeOverr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54"/>
  </p:notesMasterIdLst>
  <p:handoutMasterIdLst>
    <p:handoutMasterId r:id="rId55"/>
  </p:handoutMasterIdLst>
  <p:sldIdLst>
    <p:sldId id="298" r:id="rId5"/>
    <p:sldId id="332" r:id="rId6"/>
    <p:sldId id="333" r:id="rId7"/>
    <p:sldId id="334" r:id="rId8"/>
    <p:sldId id="335" r:id="rId9"/>
    <p:sldId id="336" r:id="rId10"/>
    <p:sldId id="337" r:id="rId11"/>
    <p:sldId id="338" r:id="rId12"/>
    <p:sldId id="339" r:id="rId13"/>
    <p:sldId id="340" r:id="rId14"/>
    <p:sldId id="343" r:id="rId15"/>
    <p:sldId id="342" r:id="rId16"/>
    <p:sldId id="344" r:id="rId17"/>
    <p:sldId id="346" r:id="rId18"/>
    <p:sldId id="345" r:id="rId19"/>
    <p:sldId id="301" r:id="rId20"/>
    <p:sldId id="326" r:id="rId21"/>
    <p:sldId id="302" r:id="rId22"/>
    <p:sldId id="303" r:id="rId23"/>
    <p:sldId id="304" r:id="rId24"/>
    <p:sldId id="327" r:id="rId25"/>
    <p:sldId id="305" r:id="rId26"/>
    <p:sldId id="307" r:id="rId27"/>
    <p:sldId id="310" r:id="rId28"/>
    <p:sldId id="306" r:id="rId29"/>
    <p:sldId id="308" r:id="rId30"/>
    <p:sldId id="309" r:id="rId31"/>
    <p:sldId id="311" r:id="rId32"/>
    <p:sldId id="312" r:id="rId33"/>
    <p:sldId id="313" r:id="rId34"/>
    <p:sldId id="314" r:id="rId35"/>
    <p:sldId id="315" r:id="rId36"/>
    <p:sldId id="328" r:id="rId37"/>
    <p:sldId id="329" r:id="rId38"/>
    <p:sldId id="330" r:id="rId39"/>
    <p:sldId id="331" r:id="rId40"/>
    <p:sldId id="316" r:id="rId41"/>
    <p:sldId id="318" r:id="rId42"/>
    <p:sldId id="321" r:id="rId43"/>
    <p:sldId id="320" r:id="rId44"/>
    <p:sldId id="319" r:id="rId45"/>
    <p:sldId id="322" r:id="rId46"/>
    <p:sldId id="323" r:id="rId47"/>
    <p:sldId id="324" r:id="rId48"/>
    <p:sldId id="300" r:id="rId49"/>
    <p:sldId id="341" r:id="rId50"/>
    <p:sldId id="347" r:id="rId51"/>
    <p:sldId id="348" r:id="rId52"/>
    <p:sldId id="325" r:id="rId53"/>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6F6AF4B-58B5-4FEE-99DF-F83A8A49E910}" v="2" dt="2024-03-05T23:49:06.156"/>
    <p1510:client id="{ED84F221-5546-4434-8FAD-9DCD8D6E93A7}" v="17" dt="2024-03-06T02:51:57.64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6744" autoAdjust="0"/>
  </p:normalViewPr>
  <p:slideViewPr>
    <p:cSldViewPr snapToGrid="0">
      <p:cViewPr varScale="1">
        <p:scale>
          <a:sx n="64" d="100"/>
          <a:sy n="64" d="100"/>
        </p:scale>
        <p:origin x="1397" y="58"/>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theme" Target="theme/theme1.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laude Frye" userId="4099b47e18cb8692" providerId="LiveId" clId="{E6F6AF4B-58B5-4FEE-99DF-F83A8A49E910}"/>
    <pc:docChg chg="undo custSel addSld delSld modSld">
      <pc:chgData name="Claude Frye" userId="4099b47e18cb8692" providerId="LiveId" clId="{E6F6AF4B-58B5-4FEE-99DF-F83A8A49E910}" dt="2024-03-05T23:50:27.589" v="24" actId="207"/>
      <pc:docMkLst>
        <pc:docMk/>
      </pc:docMkLst>
      <pc:sldChg chg="addSp modSp mod">
        <pc:chgData name="Claude Frye" userId="4099b47e18cb8692" providerId="LiveId" clId="{E6F6AF4B-58B5-4FEE-99DF-F83A8A49E910}" dt="2024-03-05T23:48:15.569" v="2" actId="1076"/>
        <pc:sldMkLst>
          <pc:docMk/>
          <pc:sldMk cId="568796177" sldId="302"/>
        </pc:sldMkLst>
        <pc:spChg chg="mod">
          <ac:chgData name="Claude Frye" userId="4099b47e18cb8692" providerId="LiveId" clId="{E6F6AF4B-58B5-4FEE-99DF-F83A8A49E910}" dt="2024-03-05T23:48:09.207" v="0" actId="6549"/>
          <ac:spMkLst>
            <pc:docMk/>
            <pc:sldMk cId="568796177" sldId="302"/>
            <ac:spMk id="6" creationId="{8BC3DD6D-8194-6859-F223-2D22E3637998}"/>
          </ac:spMkLst>
        </pc:spChg>
        <pc:spChg chg="add mod">
          <ac:chgData name="Claude Frye" userId="4099b47e18cb8692" providerId="LiveId" clId="{E6F6AF4B-58B5-4FEE-99DF-F83A8A49E910}" dt="2024-03-05T23:48:15.569" v="2" actId="1076"/>
          <ac:spMkLst>
            <pc:docMk/>
            <pc:sldMk cId="568796177" sldId="302"/>
            <ac:spMk id="8" creationId="{045F1D82-14E3-281C-E12D-5392B08873B5}"/>
          </ac:spMkLst>
        </pc:spChg>
      </pc:sldChg>
      <pc:sldChg chg="addSp modSp mod">
        <pc:chgData name="Claude Frye" userId="4099b47e18cb8692" providerId="LiveId" clId="{E6F6AF4B-58B5-4FEE-99DF-F83A8A49E910}" dt="2024-03-05T23:48:39.302" v="4" actId="1076"/>
        <pc:sldMkLst>
          <pc:docMk/>
          <pc:sldMk cId="835697017" sldId="303"/>
        </pc:sldMkLst>
        <pc:spChg chg="add mod">
          <ac:chgData name="Claude Frye" userId="4099b47e18cb8692" providerId="LiveId" clId="{E6F6AF4B-58B5-4FEE-99DF-F83A8A49E910}" dt="2024-03-05T23:48:39.302" v="4" actId="1076"/>
          <ac:spMkLst>
            <pc:docMk/>
            <pc:sldMk cId="835697017" sldId="303"/>
            <ac:spMk id="6" creationId="{EDD57C3C-937E-9D25-9BFD-5BCA828D1EE6}"/>
          </ac:spMkLst>
        </pc:spChg>
      </pc:sldChg>
      <pc:sldChg chg="addSp modSp mod">
        <pc:chgData name="Claude Frye" userId="4099b47e18cb8692" providerId="LiveId" clId="{E6F6AF4B-58B5-4FEE-99DF-F83A8A49E910}" dt="2024-03-05T23:49:07.989" v="13" actId="20577"/>
        <pc:sldMkLst>
          <pc:docMk/>
          <pc:sldMk cId="130145506" sldId="304"/>
        </pc:sldMkLst>
        <pc:spChg chg="add mod">
          <ac:chgData name="Claude Frye" userId="4099b47e18cb8692" providerId="LiveId" clId="{E6F6AF4B-58B5-4FEE-99DF-F83A8A49E910}" dt="2024-03-05T23:49:07.989" v="13" actId="20577"/>
          <ac:spMkLst>
            <pc:docMk/>
            <pc:sldMk cId="130145506" sldId="304"/>
            <ac:spMk id="7" creationId="{4B61B586-DCBA-AF7D-6DC7-6E84BB3F914D}"/>
          </ac:spMkLst>
        </pc:spChg>
      </pc:sldChg>
      <pc:sldChg chg="addSp delSp modSp mod">
        <pc:chgData name="Claude Frye" userId="4099b47e18cb8692" providerId="LiveId" clId="{E6F6AF4B-58B5-4FEE-99DF-F83A8A49E910}" dt="2024-03-05T23:50:27.589" v="24" actId="207"/>
        <pc:sldMkLst>
          <pc:docMk/>
          <pc:sldMk cId="205186498" sldId="305"/>
        </pc:sldMkLst>
        <pc:spChg chg="add del mod">
          <ac:chgData name="Claude Frye" userId="4099b47e18cb8692" providerId="LiveId" clId="{E6F6AF4B-58B5-4FEE-99DF-F83A8A49E910}" dt="2024-03-05T23:50:15.394" v="20" actId="22"/>
          <ac:spMkLst>
            <pc:docMk/>
            <pc:sldMk cId="205186498" sldId="305"/>
            <ac:spMk id="6" creationId="{87FE5331-D8F0-D7BD-F0D5-8003659D6615}"/>
          </ac:spMkLst>
        </pc:spChg>
        <pc:spChg chg="add mod">
          <ac:chgData name="Claude Frye" userId="4099b47e18cb8692" providerId="LiveId" clId="{E6F6AF4B-58B5-4FEE-99DF-F83A8A49E910}" dt="2024-03-05T23:50:27.589" v="24" actId="207"/>
          <ac:spMkLst>
            <pc:docMk/>
            <pc:sldMk cId="205186498" sldId="305"/>
            <ac:spMk id="8" creationId="{E6504115-5D59-7D71-EF08-2E6888F9CE15}"/>
          </ac:spMkLst>
        </pc:spChg>
      </pc:sldChg>
      <pc:sldChg chg="add del">
        <pc:chgData name="Claude Frye" userId="4099b47e18cb8692" providerId="LiveId" clId="{E6F6AF4B-58B5-4FEE-99DF-F83A8A49E910}" dt="2024-03-05T23:50:16.316" v="21" actId="47"/>
        <pc:sldMkLst>
          <pc:docMk/>
          <pc:sldMk cId="72325670" sldId="327"/>
        </pc:sldMkLst>
      </pc:sldChg>
    </pc:docChg>
  </pc:docChgLst>
  <pc:docChgLst>
    <pc:chgData name="Claude Frye" userId="4099b47e18cb8692" providerId="LiveId" clId="{ED84F221-5546-4434-8FAD-9DCD8D6E93A7}"/>
    <pc:docChg chg="undo custSel addSld delSld modSld sldOrd">
      <pc:chgData name="Claude Frye" userId="4099b47e18cb8692" providerId="LiveId" clId="{ED84F221-5546-4434-8FAD-9DCD8D6E93A7}" dt="2024-03-06T05:10:21.879" v="227"/>
      <pc:docMkLst>
        <pc:docMk/>
      </pc:docMkLst>
      <pc:sldChg chg="modSp mod">
        <pc:chgData name="Claude Frye" userId="4099b47e18cb8692" providerId="LiveId" clId="{ED84F221-5546-4434-8FAD-9DCD8D6E93A7}" dt="2024-03-06T02:08:09.326" v="7" actId="403"/>
        <pc:sldMkLst>
          <pc:docMk/>
          <pc:sldMk cId="2933514334" sldId="300"/>
        </pc:sldMkLst>
        <pc:spChg chg="mod">
          <ac:chgData name="Claude Frye" userId="4099b47e18cb8692" providerId="LiveId" clId="{ED84F221-5546-4434-8FAD-9DCD8D6E93A7}" dt="2024-03-06T02:08:09.326" v="7" actId="403"/>
          <ac:spMkLst>
            <pc:docMk/>
            <pc:sldMk cId="2933514334" sldId="300"/>
            <ac:spMk id="5" creationId="{FCE16F22-BD8F-DAFC-6696-23AB745A757E}"/>
          </ac:spMkLst>
        </pc:spChg>
      </pc:sldChg>
      <pc:sldChg chg="del">
        <pc:chgData name="Claude Frye" userId="4099b47e18cb8692" providerId="LiveId" clId="{ED84F221-5546-4434-8FAD-9DCD8D6E93A7}" dt="2024-03-06T02:51:53.562" v="195" actId="2696"/>
        <pc:sldMkLst>
          <pc:docMk/>
          <pc:sldMk cId="563397315" sldId="311"/>
        </pc:sldMkLst>
      </pc:sldChg>
      <pc:sldChg chg="add ord">
        <pc:chgData name="Claude Frye" userId="4099b47e18cb8692" providerId="LiveId" clId="{ED84F221-5546-4434-8FAD-9DCD8D6E93A7}" dt="2024-03-06T02:52:08.796" v="198"/>
        <pc:sldMkLst>
          <pc:docMk/>
          <pc:sldMk cId="1388042574" sldId="311"/>
        </pc:sldMkLst>
      </pc:sldChg>
      <pc:sldChg chg="del">
        <pc:chgData name="Claude Frye" userId="4099b47e18cb8692" providerId="LiveId" clId="{ED84F221-5546-4434-8FAD-9DCD8D6E93A7}" dt="2024-03-06T02:10:04.243" v="19" actId="2696"/>
        <pc:sldMkLst>
          <pc:docMk/>
          <pc:sldMk cId="1652527257" sldId="312"/>
        </pc:sldMkLst>
      </pc:sldChg>
      <pc:sldChg chg="add">
        <pc:chgData name="Claude Frye" userId="4099b47e18cb8692" providerId="LiveId" clId="{ED84F221-5546-4434-8FAD-9DCD8D6E93A7}" dt="2024-03-06T02:10:06.955" v="20"/>
        <pc:sldMkLst>
          <pc:docMk/>
          <pc:sldMk cId="1860195718" sldId="312"/>
        </pc:sldMkLst>
      </pc:sldChg>
      <pc:sldChg chg="add">
        <pc:chgData name="Claude Frye" userId="4099b47e18cb8692" providerId="LiveId" clId="{ED84F221-5546-4434-8FAD-9DCD8D6E93A7}" dt="2024-03-06T02:10:06.955" v="20"/>
        <pc:sldMkLst>
          <pc:docMk/>
          <pc:sldMk cId="917364723" sldId="313"/>
        </pc:sldMkLst>
      </pc:sldChg>
      <pc:sldChg chg="del">
        <pc:chgData name="Claude Frye" userId="4099b47e18cb8692" providerId="LiveId" clId="{ED84F221-5546-4434-8FAD-9DCD8D6E93A7}" dt="2024-03-06T02:10:04.243" v="19" actId="2696"/>
        <pc:sldMkLst>
          <pc:docMk/>
          <pc:sldMk cId="1625464653" sldId="313"/>
        </pc:sldMkLst>
      </pc:sldChg>
      <pc:sldChg chg="del">
        <pc:chgData name="Claude Frye" userId="4099b47e18cb8692" providerId="LiveId" clId="{ED84F221-5546-4434-8FAD-9DCD8D6E93A7}" dt="2024-03-06T02:10:04.243" v="19" actId="2696"/>
        <pc:sldMkLst>
          <pc:docMk/>
          <pc:sldMk cId="1031225232" sldId="314"/>
        </pc:sldMkLst>
      </pc:sldChg>
      <pc:sldChg chg="add">
        <pc:chgData name="Claude Frye" userId="4099b47e18cb8692" providerId="LiveId" clId="{ED84F221-5546-4434-8FAD-9DCD8D6E93A7}" dt="2024-03-06T02:10:06.955" v="20"/>
        <pc:sldMkLst>
          <pc:docMk/>
          <pc:sldMk cId="2807857488" sldId="314"/>
        </pc:sldMkLst>
      </pc:sldChg>
      <pc:sldChg chg="del">
        <pc:chgData name="Claude Frye" userId="4099b47e18cb8692" providerId="LiveId" clId="{ED84F221-5546-4434-8FAD-9DCD8D6E93A7}" dt="2024-03-06T02:10:04.243" v="19" actId="2696"/>
        <pc:sldMkLst>
          <pc:docMk/>
          <pc:sldMk cId="1910378440" sldId="315"/>
        </pc:sldMkLst>
      </pc:sldChg>
      <pc:sldChg chg="add">
        <pc:chgData name="Claude Frye" userId="4099b47e18cb8692" providerId="LiveId" clId="{ED84F221-5546-4434-8FAD-9DCD8D6E93A7}" dt="2024-03-06T02:10:06.955" v="20"/>
        <pc:sldMkLst>
          <pc:docMk/>
          <pc:sldMk cId="3250877676" sldId="315"/>
        </pc:sldMkLst>
      </pc:sldChg>
      <pc:sldChg chg="addSp modSp mod">
        <pc:chgData name="Claude Frye" userId="4099b47e18cb8692" providerId="LiveId" clId="{ED84F221-5546-4434-8FAD-9DCD8D6E93A7}" dt="2024-03-06T02:36:31.089" v="194" actId="1076"/>
        <pc:sldMkLst>
          <pc:docMk/>
          <pc:sldMk cId="2448358273" sldId="339"/>
        </pc:sldMkLst>
        <pc:spChg chg="add mod">
          <ac:chgData name="Claude Frye" userId="4099b47e18cb8692" providerId="LiveId" clId="{ED84F221-5546-4434-8FAD-9DCD8D6E93A7}" dt="2024-03-06T02:36:28.994" v="193" actId="1076"/>
          <ac:spMkLst>
            <pc:docMk/>
            <pc:sldMk cId="2448358273" sldId="339"/>
            <ac:spMk id="4" creationId="{9FD6349C-A632-1FE9-D9AC-FF21502ED2CC}"/>
          </ac:spMkLst>
        </pc:spChg>
        <pc:picChg chg="mod">
          <ac:chgData name="Claude Frye" userId="4099b47e18cb8692" providerId="LiveId" clId="{ED84F221-5546-4434-8FAD-9DCD8D6E93A7}" dt="2024-03-06T02:36:31.089" v="194" actId="1076"/>
          <ac:picMkLst>
            <pc:docMk/>
            <pc:sldMk cId="2448358273" sldId="339"/>
            <ac:picMk id="7" creationId="{7E3B6B40-95F2-ED32-40CB-7B764BB902AA}"/>
          </ac:picMkLst>
        </pc:picChg>
      </pc:sldChg>
      <pc:sldChg chg="modSp mod">
        <pc:chgData name="Claude Frye" userId="4099b47e18cb8692" providerId="LiveId" clId="{ED84F221-5546-4434-8FAD-9DCD8D6E93A7}" dt="2024-03-06T02:23:16.846" v="67" actId="14100"/>
        <pc:sldMkLst>
          <pc:docMk/>
          <pc:sldMk cId="3198700938" sldId="340"/>
        </pc:sldMkLst>
        <pc:spChg chg="mod">
          <ac:chgData name="Claude Frye" userId="4099b47e18cb8692" providerId="LiveId" clId="{ED84F221-5546-4434-8FAD-9DCD8D6E93A7}" dt="2024-03-06T02:21:44.452" v="42" actId="20577"/>
          <ac:spMkLst>
            <pc:docMk/>
            <pc:sldMk cId="3198700938" sldId="340"/>
            <ac:spMk id="2" creationId="{1B751702-CEE7-A8BC-73AF-BE13B7934975}"/>
          </ac:spMkLst>
        </pc:spChg>
        <pc:spChg chg="mod">
          <ac:chgData name="Claude Frye" userId="4099b47e18cb8692" providerId="LiveId" clId="{ED84F221-5546-4434-8FAD-9DCD8D6E93A7}" dt="2024-03-06T02:22:36.453" v="59" actId="27636"/>
          <ac:spMkLst>
            <pc:docMk/>
            <pc:sldMk cId="3198700938" sldId="340"/>
            <ac:spMk id="3" creationId="{8A01E429-1E4E-4646-BFF8-052C0122DAF3}"/>
          </ac:spMkLst>
        </pc:spChg>
        <pc:spChg chg="mod">
          <ac:chgData name="Claude Frye" userId="4099b47e18cb8692" providerId="LiveId" clId="{ED84F221-5546-4434-8FAD-9DCD8D6E93A7}" dt="2024-03-06T02:23:16.846" v="67" actId="14100"/>
          <ac:spMkLst>
            <pc:docMk/>
            <pc:sldMk cId="3198700938" sldId="340"/>
            <ac:spMk id="4" creationId="{963E56A0-8BF7-EB22-AE6B-48BFDF916D24}"/>
          </ac:spMkLst>
        </pc:spChg>
      </pc:sldChg>
      <pc:sldChg chg="modSp new mod">
        <pc:chgData name="Claude Frye" userId="4099b47e18cb8692" providerId="LiveId" clId="{ED84F221-5546-4434-8FAD-9DCD8D6E93A7}" dt="2024-03-06T02:08:30.542" v="18" actId="6549"/>
        <pc:sldMkLst>
          <pc:docMk/>
          <pc:sldMk cId="915148358" sldId="341"/>
        </pc:sldMkLst>
        <pc:spChg chg="mod">
          <ac:chgData name="Claude Frye" userId="4099b47e18cb8692" providerId="LiveId" clId="{ED84F221-5546-4434-8FAD-9DCD8D6E93A7}" dt="2024-03-06T02:08:24.020" v="17" actId="20577"/>
          <ac:spMkLst>
            <pc:docMk/>
            <pc:sldMk cId="915148358" sldId="341"/>
            <ac:spMk id="2" creationId="{C73D41CA-BC3E-50F5-2D0C-AFF0EDBEA319}"/>
          </ac:spMkLst>
        </pc:spChg>
        <pc:spChg chg="mod">
          <ac:chgData name="Claude Frye" userId="4099b47e18cb8692" providerId="LiveId" clId="{ED84F221-5546-4434-8FAD-9DCD8D6E93A7}" dt="2024-03-06T02:08:30.542" v="18" actId="6549"/>
          <ac:spMkLst>
            <pc:docMk/>
            <pc:sldMk cId="915148358" sldId="341"/>
            <ac:spMk id="3" creationId="{0BC74134-9876-0C83-3715-1CCCC69F3BC0}"/>
          </ac:spMkLst>
        </pc:spChg>
      </pc:sldChg>
      <pc:sldChg chg="add ord setBg">
        <pc:chgData name="Claude Frye" userId="4099b47e18cb8692" providerId="LiveId" clId="{ED84F221-5546-4434-8FAD-9DCD8D6E93A7}" dt="2024-03-06T02:30:12.948" v="105"/>
        <pc:sldMkLst>
          <pc:docMk/>
          <pc:sldMk cId="2191128076" sldId="342"/>
        </pc:sldMkLst>
      </pc:sldChg>
      <pc:sldChg chg="addSp delSp modSp add mod">
        <pc:chgData name="Claude Frye" userId="4099b47e18cb8692" providerId="LiveId" clId="{ED84F221-5546-4434-8FAD-9DCD8D6E93A7}" dt="2024-03-06T02:27:29.282" v="84" actId="20577"/>
        <pc:sldMkLst>
          <pc:docMk/>
          <pc:sldMk cId="4036754940" sldId="343"/>
        </pc:sldMkLst>
        <pc:spChg chg="mod">
          <ac:chgData name="Claude Frye" userId="4099b47e18cb8692" providerId="LiveId" clId="{ED84F221-5546-4434-8FAD-9DCD8D6E93A7}" dt="2024-03-06T02:24:01.606" v="71" actId="27636"/>
          <ac:spMkLst>
            <pc:docMk/>
            <pc:sldMk cId="4036754940" sldId="343"/>
            <ac:spMk id="3" creationId="{4AECD6F6-5001-A6A0-7045-4742559F9D58}"/>
          </ac:spMkLst>
        </pc:spChg>
        <pc:spChg chg="mod">
          <ac:chgData name="Claude Frye" userId="4099b47e18cb8692" providerId="LiveId" clId="{ED84F221-5546-4434-8FAD-9DCD8D6E93A7}" dt="2024-03-06T02:25:06.983" v="74"/>
          <ac:spMkLst>
            <pc:docMk/>
            <pc:sldMk cId="4036754940" sldId="343"/>
            <ac:spMk id="4" creationId="{C416B4AA-4C36-E700-4713-6533B1D207D7}"/>
          </ac:spMkLst>
        </pc:spChg>
        <pc:spChg chg="add">
          <ac:chgData name="Claude Frye" userId="4099b47e18cb8692" providerId="LiveId" clId="{ED84F221-5546-4434-8FAD-9DCD8D6E93A7}" dt="2024-03-06T02:25:04.037" v="72"/>
          <ac:spMkLst>
            <pc:docMk/>
            <pc:sldMk cId="4036754940" sldId="343"/>
            <ac:spMk id="5" creationId="{25914A11-7E78-5D8A-D6F7-1B1E6D80EF58}"/>
          </ac:spMkLst>
        </pc:spChg>
        <pc:spChg chg="add del mod">
          <ac:chgData name="Claude Frye" userId="4099b47e18cb8692" providerId="LiveId" clId="{ED84F221-5546-4434-8FAD-9DCD8D6E93A7}" dt="2024-03-06T02:25:54.271" v="79" actId="478"/>
          <ac:spMkLst>
            <pc:docMk/>
            <pc:sldMk cId="4036754940" sldId="343"/>
            <ac:spMk id="7" creationId="{6F1E9D43-DA43-5546-75B6-DF752F285A82}"/>
          </ac:spMkLst>
        </pc:spChg>
        <pc:spChg chg="add mod">
          <ac:chgData name="Claude Frye" userId="4099b47e18cb8692" providerId="LiveId" clId="{ED84F221-5546-4434-8FAD-9DCD8D6E93A7}" dt="2024-03-06T02:27:29.282" v="84" actId="20577"/>
          <ac:spMkLst>
            <pc:docMk/>
            <pc:sldMk cId="4036754940" sldId="343"/>
            <ac:spMk id="9" creationId="{7B8EB564-113E-1075-8719-C1304CF101F3}"/>
          </ac:spMkLst>
        </pc:spChg>
      </pc:sldChg>
      <pc:sldChg chg="addSp modSp add mod">
        <pc:chgData name="Claude Frye" userId="4099b47e18cb8692" providerId="LiveId" clId="{ED84F221-5546-4434-8FAD-9DCD8D6E93A7}" dt="2024-03-06T02:29:17" v="101"/>
        <pc:sldMkLst>
          <pc:docMk/>
          <pc:sldMk cId="2275051787" sldId="344"/>
        </pc:sldMkLst>
        <pc:spChg chg="mod">
          <ac:chgData name="Claude Frye" userId="4099b47e18cb8692" providerId="LiveId" clId="{ED84F221-5546-4434-8FAD-9DCD8D6E93A7}" dt="2024-03-06T02:27:58.120" v="93" actId="20577"/>
          <ac:spMkLst>
            <pc:docMk/>
            <pc:sldMk cId="2275051787" sldId="344"/>
            <ac:spMk id="3" creationId="{42F2A418-6B99-AB87-3307-A8BCAA5115B4}"/>
          </ac:spMkLst>
        </pc:spChg>
        <pc:spChg chg="mod">
          <ac:chgData name="Claude Frye" userId="4099b47e18cb8692" providerId="LiveId" clId="{ED84F221-5546-4434-8FAD-9DCD8D6E93A7}" dt="2024-03-06T02:28:17.957" v="96"/>
          <ac:spMkLst>
            <pc:docMk/>
            <pc:sldMk cId="2275051787" sldId="344"/>
            <ac:spMk id="4" creationId="{91559B13-72F5-91F4-B3B4-ED999FC6153E}"/>
          </ac:spMkLst>
        </pc:spChg>
        <pc:spChg chg="add">
          <ac:chgData name="Claude Frye" userId="4099b47e18cb8692" providerId="LiveId" clId="{ED84F221-5546-4434-8FAD-9DCD8D6E93A7}" dt="2024-03-06T02:27:49.544" v="86"/>
          <ac:spMkLst>
            <pc:docMk/>
            <pc:sldMk cId="2275051787" sldId="344"/>
            <ac:spMk id="5" creationId="{777B73C1-AA7B-A9B2-F65A-8311384A3B5E}"/>
          </ac:spMkLst>
        </pc:spChg>
        <pc:spChg chg="add">
          <ac:chgData name="Claude Frye" userId="4099b47e18cb8692" providerId="LiveId" clId="{ED84F221-5546-4434-8FAD-9DCD8D6E93A7}" dt="2024-03-06T02:28:15.059" v="94"/>
          <ac:spMkLst>
            <pc:docMk/>
            <pc:sldMk cId="2275051787" sldId="344"/>
            <ac:spMk id="6" creationId="{760DE952-3E09-B55D-B7AC-68D8F4972C51}"/>
          </ac:spMkLst>
        </pc:spChg>
        <pc:spChg chg="mod">
          <ac:chgData name="Claude Frye" userId="4099b47e18cb8692" providerId="LiveId" clId="{ED84F221-5546-4434-8FAD-9DCD8D6E93A7}" dt="2024-03-06T02:29:17" v="101"/>
          <ac:spMkLst>
            <pc:docMk/>
            <pc:sldMk cId="2275051787" sldId="344"/>
            <ac:spMk id="9" creationId="{A66BCAD5-E99F-4DD3-D3A8-FE26FA0A1205}"/>
          </ac:spMkLst>
        </pc:spChg>
      </pc:sldChg>
      <pc:sldChg chg="delSp modSp add mod">
        <pc:chgData name="Claude Frye" userId="4099b47e18cb8692" providerId="LiveId" clId="{ED84F221-5546-4434-8FAD-9DCD8D6E93A7}" dt="2024-03-06T02:33:40.073" v="153" actId="404"/>
        <pc:sldMkLst>
          <pc:docMk/>
          <pc:sldMk cId="1179405741" sldId="345"/>
        </pc:sldMkLst>
        <pc:spChg chg="mod">
          <ac:chgData name="Claude Frye" userId="4099b47e18cb8692" providerId="LiveId" clId="{ED84F221-5546-4434-8FAD-9DCD8D6E93A7}" dt="2024-03-06T02:33:36.866" v="150" actId="27636"/>
          <ac:spMkLst>
            <pc:docMk/>
            <pc:sldMk cId="1179405741" sldId="345"/>
            <ac:spMk id="3" creationId="{78AA4589-5970-3DAC-E130-4D54DD83AA95}"/>
          </ac:spMkLst>
        </pc:spChg>
        <pc:spChg chg="mod">
          <ac:chgData name="Claude Frye" userId="4099b47e18cb8692" providerId="LiveId" clId="{ED84F221-5546-4434-8FAD-9DCD8D6E93A7}" dt="2024-03-06T02:33:40.073" v="153" actId="404"/>
          <ac:spMkLst>
            <pc:docMk/>
            <pc:sldMk cId="1179405741" sldId="345"/>
            <ac:spMk id="4" creationId="{5B854A34-C740-BA19-B4AD-5F9A5B83DC6C}"/>
          </ac:spMkLst>
        </pc:spChg>
        <pc:spChg chg="del">
          <ac:chgData name="Claude Frye" userId="4099b47e18cb8692" providerId="LiveId" clId="{ED84F221-5546-4434-8FAD-9DCD8D6E93A7}" dt="2024-03-06T02:31:12.972" v="125" actId="478"/>
          <ac:spMkLst>
            <pc:docMk/>
            <pc:sldMk cId="1179405741" sldId="345"/>
            <ac:spMk id="9" creationId="{D33D85BC-354A-76C6-071C-0C8A1D67364B}"/>
          </ac:spMkLst>
        </pc:spChg>
      </pc:sldChg>
      <pc:sldChg chg="addSp modSp add mod">
        <pc:chgData name="Claude Frye" userId="4099b47e18cb8692" providerId="LiveId" clId="{ED84F221-5546-4434-8FAD-9DCD8D6E93A7}" dt="2024-03-06T02:33:19.432" v="139" actId="1076"/>
        <pc:sldMkLst>
          <pc:docMk/>
          <pc:sldMk cId="3947673064" sldId="346"/>
        </pc:sldMkLst>
        <pc:spChg chg="mod">
          <ac:chgData name="Claude Frye" userId="4099b47e18cb8692" providerId="LiveId" clId="{ED84F221-5546-4434-8FAD-9DCD8D6E93A7}" dt="2024-03-06T02:32:08.289" v="131"/>
          <ac:spMkLst>
            <pc:docMk/>
            <pc:sldMk cId="3947673064" sldId="346"/>
            <ac:spMk id="3" creationId="{54C6EB58-71B0-0A25-C55F-BCBBD5C1698A}"/>
          </ac:spMkLst>
        </pc:spChg>
        <pc:spChg chg="mod">
          <ac:chgData name="Claude Frye" userId="4099b47e18cb8692" providerId="LiveId" clId="{ED84F221-5546-4434-8FAD-9DCD8D6E93A7}" dt="2024-03-06T02:32:46.825" v="135"/>
          <ac:spMkLst>
            <pc:docMk/>
            <pc:sldMk cId="3947673064" sldId="346"/>
            <ac:spMk id="4" creationId="{39EA461C-3225-31E6-B352-D41718292A9C}"/>
          </ac:spMkLst>
        </pc:spChg>
        <pc:spChg chg="add mod">
          <ac:chgData name="Claude Frye" userId="4099b47e18cb8692" providerId="LiveId" clId="{ED84F221-5546-4434-8FAD-9DCD8D6E93A7}" dt="2024-03-06T02:32:38.441" v="134" actId="14100"/>
          <ac:spMkLst>
            <pc:docMk/>
            <pc:sldMk cId="3947673064" sldId="346"/>
            <ac:spMk id="6" creationId="{05384E2D-9D0C-F9BD-399F-C187563E5BF9}"/>
          </ac:spMkLst>
        </pc:spChg>
        <pc:spChg chg="mod">
          <ac:chgData name="Claude Frye" userId="4099b47e18cb8692" providerId="LiveId" clId="{ED84F221-5546-4434-8FAD-9DCD8D6E93A7}" dt="2024-03-06T02:33:19.432" v="139" actId="1076"/>
          <ac:spMkLst>
            <pc:docMk/>
            <pc:sldMk cId="3947673064" sldId="346"/>
            <ac:spMk id="9" creationId="{BEF99BFF-0B65-52FC-DDC0-9A2B1F51F288}"/>
          </ac:spMkLst>
        </pc:spChg>
      </pc:sldChg>
      <pc:sldChg chg="modSp new mod modNotesTx">
        <pc:chgData name="Claude Frye" userId="4099b47e18cb8692" providerId="LiveId" clId="{ED84F221-5546-4434-8FAD-9DCD8D6E93A7}" dt="2024-03-06T05:09:36.232" v="212" actId="6549"/>
        <pc:sldMkLst>
          <pc:docMk/>
          <pc:sldMk cId="3985276535" sldId="347"/>
        </pc:sldMkLst>
        <pc:spChg chg="mod">
          <ac:chgData name="Claude Frye" userId="4099b47e18cb8692" providerId="LiveId" clId="{ED84F221-5546-4434-8FAD-9DCD8D6E93A7}" dt="2024-03-06T04:54:24.118" v="206" actId="20577"/>
          <ac:spMkLst>
            <pc:docMk/>
            <pc:sldMk cId="3985276535" sldId="347"/>
            <ac:spMk id="2" creationId="{8ED92A67-E9A1-74D8-1C47-920146BB02C0}"/>
          </ac:spMkLst>
        </pc:spChg>
        <pc:spChg chg="mod">
          <ac:chgData name="Claude Frye" userId="4099b47e18cb8692" providerId="LiveId" clId="{ED84F221-5546-4434-8FAD-9DCD8D6E93A7}" dt="2024-03-06T04:54:36.250" v="207"/>
          <ac:spMkLst>
            <pc:docMk/>
            <pc:sldMk cId="3985276535" sldId="347"/>
            <ac:spMk id="3" creationId="{D07FE0D6-0756-978E-C531-6F963766ACFC}"/>
          </ac:spMkLst>
        </pc:spChg>
      </pc:sldChg>
      <pc:sldChg chg="modSp new mod modNotesTx">
        <pc:chgData name="Claude Frye" userId="4099b47e18cb8692" providerId="LiveId" clId="{ED84F221-5546-4434-8FAD-9DCD8D6E93A7}" dt="2024-03-06T05:10:21.879" v="227"/>
        <pc:sldMkLst>
          <pc:docMk/>
          <pc:sldMk cId="3829332734" sldId="348"/>
        </pc:sldMkLst>
        <pc:spChg chg="mod">
          <ac:chgData name="Claude Frye" userId="4099b47e18cb8692" providerId="LiveId" clId="{ED84F221-5546-4434-8FAD-9DCD8D6E93A7}" dt="2024-03-06T05:09:56.138" v="220" actId="20577"/>
          <ac:spMkLst>
            <pc:docMk/>
            <pc:sldMk cId="3829332734" sldId="348"/>
            <ac:spMk id="2" creationId="{D2C8A369-3DA7-C82A-0509-B63455424806}"/>
          </ac:spMkLst>
        </pc:spChg>
        <pc:spChg chg="mod">
          <ac:chgData name="Claude Frye" userId="4099b47e18cb8692" providerId="LiveId" clId="{ED84F221-5546-4434-8FAD-9DCD8D6E93A7}" dt="2024-03-06T05:10:04.345" v="221"/>
          <ac:spMkLst>
            <pc:docMk/>
            <pc:sldMk cId="3829332734" sldId="348"/>
            <ac:spMk id="3" creationId="{18ECD8BC-0FBD-EFCD-442A-2A9831CA6AD3}"/>
          </ac:spMkLst>
        </pc:spChg>
      </pc:sldChg>
    </pc:docChg>
  </pc:docChgLst>
  <pc:docChgLst>
    <pc:chgData name=". YUNFEI LI" userId="30b580fd-7f4d-4223-8e6f-f46c39ee9048" providerId="ADAL" clId="{C327DE39-DD26-4B39-B08B-FE9F33EBE515}"/>
    <pc:docChg chg="undo custSel addSld delSld modSld">
      <pc:chgData name=". YUNFEI LI" userId="30b580fd-7f4d-4223-8e6f-f46c39ee9048" providerId="ADAL" clId="{C327DE39-DD26-4B39-B08B-FE9F33EBE515}" dt="2023-08-10T05:40:59.678" v="179" actId="1076"/>
      <pc:docMkLst>
        <pc:docMk/>
      </pc:docMkLst>
      <pc:sldChg chg="addSp delSp modSp mod">
        <pc:chgData name=". YUNFEI LI" userId="30b580fd-7f4d-4223-8e6f-f46c39ee9048" providerId="ADAL" clId="{C327DE39-DD26-4B39-B08B-FE9F33EBE515}" dt="2023-08-10T05:38:54.935" v="173" actId="27636"/>
        <pc:sldMkLst>
          <pc:docMk/>
          <pc:sldMk cId="2933514334" sldId="300"/>
        </pc:sldMkLst>
        <pc:spChg chg="mod">
          <ac:chgData name=". YUNFEI LI" userId="30b580fd-7f4d-4223-8e6f-f46c39ee9048" providerId="ADAL" clId="{C327DE39-DD26-4B39-B08B-FE9F33EBE515}" dt="2023-08-10T05:38:41.376" v="170" actId="20577"/>
          <ac:spMkLst>
            <pc:docMk/>
            <pc:sldMk cId="2933514334" sldId="300"/>
            <ac:spMk id="2" creationId="{75AC86D3-8FD1-4F47-A319-7D0542E48B2F}"/>
          </ac:spMkLst>
        </pc:spChg>
        <pc:spChg chg="add mod">
          <ac:chgData name=". YUNFEI LI" userId="30b580fd-7f4d-4223-8e6f-f46c39ee9048" providerId="ADAL" clId="{C327DE39-DD26-4B39-B08B-FE9F33EBE515}" dt="2023-08-10T05:38:54.935" v="173" actId="27636"/>
          <ac:spMkLst>
            <pc:docMk/>
            <pc:sldMk cId="2933514334" sldId="300"/>
            <ac:spMk id="5" creationId="{FCE16F22-BD8F-DAFC-6696-23AB745A757E}"/>
          </ac:spMkLst>
        </pc:spChg>
        <pc:graphicFrameChg chg="del">
          <ac:chgData name=". YUNFEI LI" userId="30b580fd-7f4d-4223-8e6f-f46c39ee9048" providerId="ADAL" clId="{C327DE39-DD26-4B39-B08B-FE9F33EBE515}" dt="2023-08-10T05:38:44.265" v="171" actId="478"/>
          <ac:graphicFrameMkLst>
            <pc:docMk/>
            <pc:sldMk cId="2933514334" sldId="300"/>
            <ac:graphicFrameMk id="4" creationId="{C266CDD0-3E96-40BD-8324-62D1DD86152D}"/>
          </ac:graphicFrameMkLst>
        </pc:graphicFrameChg>
      </pc:sldChg>
      <pc:sldChg chg="addSp delSp modSp mod">
        <pc:chgData name=". YUNFEI LI" userId="30b580fd-7f4d-4223-8e6f-f46c39ee9048" providerId="ADAL" clId="{C327DE39-DD26-4B39-B08B-FE9F33EBE515}" dt="2023-08-10T04:48:38.740" v="22" actId="1076"/>
        <pc:sldMkLst>
          <pc:docMk/>
          <pc:sldMk cId="1533847109" sldId="316"/>
        </pc:sldMkLst>
        <pc:spChg chg="add del">
          <ac:chgData name=". YUNFEI LI" userId="30b580fd-7f4d-4223-8e6f-f46c39ee9048" providerId="ADAL" clId="{C327DE39-DD26-4B39-B08B-FE9F33EBE515}" dt="2023-08-10T04:47:40.938" v="1"/>
          <ac:spMkLst>
            <pc:docMk/>
            <pc:sldMk cId="1533847109" sldId="316"/>
            <ac:spMk id="4" creationId="{DB1FA7CF-798E-DD03-123D-505C658696EC}"/>
          </ac:spMkLst>
        </pc:spChg>
        <pc:spChg chg="add del">
          <ac:chgData name=". YUNFEI LI" userId="30b580fd-7f4d-4223-8e6f-f46c39ee9048" providerId="ADAL" clId="{C327DE39-DD26-4B39-B08B-FE9F33EBE515}" dt="2023-08-10T04:47:43.097" v="3"/>
          <ac:spMkLst>
            <pc:docMk/>
            <pc:sldMk cId="1533847109" sldId="316"/>
            <ac:spMk id="5" creationId="{2461D332-B6C1-6DBF-1EB3-A36E6EBE53B0}"/>
          </ac:spMkLst>
        </pc:spChg>
        <pc:spChg chg="add mod">
          <ac:chgData name=". YUNFEI LI" userId="30b580fd-7f4d-4223-8e6f-f46c39ee9048" providerId="ADAL" clId="{C327DE39-DD26-4B39-B08B-FE9F33EBE515}" dt="2023-08-10T04:48:38.740" v="22" actId="1076"/>
          <ac:spMkLst>
            <pc:docMk/>
            <pc:sldMk cId="1533847109" sldId="316"/>
            <ac:spMk id="6" creationId="{3066B66D-13B2-5B81-4641-0B9CEC070612}"/>
          </ac:spMkLst>
        </pc:spChg>
        <pc:spChg chg="add del">
          <ac:chgData name=". YUNFEI LI" userId="30b580fd-7f4d-4223-8e6f-f46c39ee9048" providerId="ADAL" clId="{C327DE39-DD26-4B39-B08B-FE9F33EBE515}" dt="2023-08-10T04:47:52.073" v="6"/>
          <ac:spMkLst>
            <pc:docMk/>
            <pc:sldMk cId="1533847109" sldId="316"/>
            <ac:spMk id="7" creationId="{7AC81660-30A8-448C-9A96-C9CB28BCB356}"/>
          </ac:spMkLst>
        </pc:spChg>
        <pc:spChg chg="add del">
          <ac:chgData name=". YUNFEI LI" userId="30b580fd-7f4d-4223-8e6f-f46c39ee9048" providerId="ADAL" clId="{C327DE39-DD26-4B39-B08B-FE9F33EBE515}" dt="2023-08-10T04:47:57.937" v="9"/>
          <ac:spMkLst>
            <pc:docMk/>
            <pc:sldMk cId="1533847109" sldId="316"/>
            <ac:spMk id="8" creationId="{159336AC-DEB1-E4C2-7431-DBF9EC40A43B}"/>
          </ac:spMkLst>
        </pc:spChg>
      </pc:sldChg>
      <pc:sldChg chg="del">
        <pc:chgData name=". YUNFEI LI" userId="30b580fd-7f4d-4223-8e6f-f46c39ee9048" providerId="ADAL" clId="{C327DE39-DD26-4B39-B08B-FE9F33EBE515}" dt="2023-08-10T05:36:27.485" v="128" actId="47"/>
        <pc:sldMkLst>
          <pc:docMk/>
          <pc:sldMk cId="1869313988" sldId="317"/>
        </pc:sldMkLst>
      </pc:sldChg>
      <pc:sldChg chg="addSp delSp modSp add mod modNotesTx">
        <pc:chgData name=". YUNFEI LI" userId="30b580fd-7f4d-4223-8e6f-f46c39ee9048" providerId="ADAL" clId="{C327DE39-DD26-4B39-B08B-FE9F33EBE515}" dt="2023-08-10T04:52:04.194" v="57"/>
        <pc:sldMkLst>
          <pc:docMk/>
          <pc:sldMk cId="1346289428" sldId="318"/>
        </pc:sldMkLst>
        <pc:spChg chg="mod">
          <ac:chgData name=". YUNFEI LI" userId="30b580fd-7f4d-4223-8e6f-f46c39ee9048" providerId="ADAL" clId="{C327DE39-DD26-4B39-B08B-FE9F33EBE515}" dt="2023-08-10T04:49:50.412" v="30" actId="14100"/>
          <ac:spMkLst>
            <pc:docMk/>
            <pc:sldMk cId="1346289428" sldId="318"/>
            <ac:spMk id="3" creationId="{40571B88-6914-AD03-E17D-95A399D47092}"/>
          </ac:spMkLst>
        </pc:spChg>
        <pc:spChg chg="add del">
          <ac:chgData name=". YUNFEI LI" userId="30b580fd-7f4d-4223-8e6f-f46c39ee9048" providerId="ADAL" clId="{C327DE39-DD26-4B39-B08B-FE9F33EBE515}" dt="2023-08-10T04:49:07.621" v="25"/>
          <ac:spMkLst>
            <pc:docMk/>
            <pc:sldMk cId="1346289428" sldId="318"/>
            <ac:spMk id="4" creationId="{60613CE6-A120-5673-D852-DB45889F1984}"/>
          </ac:spMkLst>
        </pc:spChg>
        <pc:spChg chg="mod">
          <ac:chgData name=". YUNFEI LI" userId="30b580fd-7f4d-4223-8e6f-f46c39ee9048" providerId="ADAL" clId="{C327DE39-DD26-4B39-B08B-FE9F33EBE515}" dt="2023-08-10T04:49:47.349" v="29" actId="1076"/>
          <ac:spMkLst>
            <pc:docMk/>
            <pc:sldMk cId="1346289428" sldId="318"/>
            <ac:spMk id="6" creationId="{3066B66D-13B2-5B81-4641-0B9CEC070612}"/>
          </ac:spMkLst>
        </pc:spChg>
        <pc:graphicFrameChg chg="add mod modGraphic">
          <ac:chgData name=". YUNFEI LI" userId="30b580fd-7f4d-4223-8e6f-f46c39ee9048" providerId="ADAL" clId="{C327DE39-DD26-4B39-B08B-FE9F33EBE515}" dt="2023-08-10T04:50:54.225" v="48" actId="1035"/>
          <ac:graphicFrameMkLst>
            <pc:docMk/>
            <pc:sldMk cId="1346289428" sldId="318"/>
            <ac:graphicFrameMk id="5" creationId="{CF95D2B2-7DC1-F4D7-3E39-DD9451470ED7}"/>
          </ac:graphicFrameMkLst>
        </pc:graphicFrameChg>
        <pc:graphicFrameChg chg="add del mod">
          <ac:chgData name=". YUNFEI LI" userId="30b580fd-7f4d-4223-8e6f-f46c39ee9048" providerId="ADAL" clId="{C327DE39-DD26-4B39-B08B-FE9F33EBE515}" dt="2023-08-10T04:51:23.720" v="50"/>
          <ac:graphicFrameMkLst>
            <pc:docMk/>
            <pc:sldMk cId="1346289428" sldId="318"/>
            <ac:graphicFrameMk id="7" creationId="{0DFA6FB4-2F4F-74B8-C95D-DE776442357E}"/>
          </ac:graphicFrameMkLst>
        </pc:graphicFrameChg>
      </pc:sldChg>
      <pc:sldChg chg="addSp delSp modSp add mod modNotesTx">
        <pc:chgData name=". YUNFEI LI" userId="30b580fd-7f4d-4223-8e6f-f46c39ee9048" providerId="ADAL" clId="{C327DE39-DD26-4B39-B08B-FE9F33EBE515}" dt="2023-08-10T05:06:39.532" v="114"/>
        <pc:sldMkLst>
          <pc:docMk/>
          <pc:sldMk cId="1411261344" sldId="319"/>
        </pc:sldMkLst>
        <pc:spChg chg="mod">
          <ac:chgData name=". YUNFEI LI" userId="30b580fd-7f4d-4223-8e6f-f46c39ee9048" providerId="ADAL" clId="{C327DE39-DD26-4B39-B08B-FE9F33EBE515}" dt="2023-08-10T05:01:35.565" v="92" actId="20577"/>
          <ac:spMkLst>
            <pc:docMk/>
            <pc:sldMk cId="1411261344" sldId="319"/>
            <ac:spMk id="3" creationId="{40571B88-6914-AD03-E17D-95A399D47092}"/>
          </ac:spMkLst>
        </pc:spChg>
        <pc:spChg chg="add del mod">
          <ac:chgData name=". YUNFEI LI" userId="30b580fd-7f4d-4223-8e6f-f46c39ee9048" providerId="ADAL" clId="{C327DE39-DD26-4B39-B08B-FE9F33EBE515}" dt="2023-08-10T04:52:00.721" v="56" actId="478"/>
          <ac:spMkLst>
            <pc:docMk/>
            <pc:sldMk cId="1411261344" sldId="319"/>
            <ac:spMk id="4" creationId="{9CFBF9C2-D4C7-5A47-B62B-500828D55323}"/>
          </ac:spMkLst>
        </pc:spChg>
        <pc:spChg chg="del">
          <ac:chgData name=". YUNFEI LI" userId="30b580fd-7f4d-4223-8e6f-f46c39ee9048" providerId="ADAL" clId="{C327DE39-DD26-4B39-B08B-FE9F33EBE515}" dt="2023-08-10T04:51:28.563" v="52" actId="478"/>
          <ac:spMkLst>
            <pc:docMk/>
            <pc:sldMk cId="1411261344" sldId="319"/>
            <ac:spMk id="6" creationId="{3066B66D-13B2-5B81-4641-0B9CEC070612}"/>
          </ac:spMkLst>
        </pc:spChg>
        <pc:spChg chg="add mod">
          <ac:chgData name=". YUNFEI LI" userId="30b580fd-7f4d-4223-8e6f-f46c39ee9048" providerId="ADAL" clId="{C327DE39-DD26-4B39-B08B-FE9F33EBE515}" dt="2023-08-10T05:02:13.567" v="95"/>
          <ac:spMkLst>
            <pc:docMk/>
            <pc:sldMk cId="1411261344" sldId="319"/>
            <ac:spMk id="7" creationId="{31D821F9-2613-496D-03C1-547714B2DBB2}"/>
          </ac:spMkLst>
        </pc:spChg>
        <pc:graphicFrameChg chg="del mod">
          <ac:chgData name=". YUNFEI LI" userId="30b580fd-7f4d-4223-8e6f-f46c39ee9048" providerId="ADAL" clId="{C327DE39-DD26-4B39-B08B-FE9F33EBE515}" dt="2023-08-10T05:01:53.730" v="93" actId="478"/>
          <ac:graphicFrameMkLst>
            <pc:docMk/>
            <pc:sldMk cId="1411261344" sldId="319"/>
            <ac:graphicFrameMk id="5" creationId="{CF95D2B2-7DC1-F4D7-3E39-DD9451470ED7}"/>
          </ac:graphicFrameMkLst>
        </pc:graphicFrameChg>
        <pc:graphicFrameChg chg="add mod modGraphic">
          <ac:chgData name=". YUNFEI LI" userId="30b580fd-7f4d-4223-8e6f-f46c39ee9048" providerId="ADAL" clId="{C327DE39-DD26-4B39-B08B-FE9F33EBE515}" dt="2023-08-10T05:06:08.806" v="106" actId="1076"/>
          <ac:graphicFrameMkLst>
            <pc:docMk/>
            <pc:sldMk cId="1411261344" sldId="319"/>
            <ac:graphicFrameMk id="8" creationId="{E8A95C4E-EB19-23CF-7F8E-49039BFEAE42}"/>
          </ac:graphicFrameMkLst>
        </pc:graphicFrameChg>
        <pc:graphicFrameChg chg="add mod modGraphic">
          <ac:chgData name=". YUNFEI LI" userId="30b580fd-7f4d-4223-8e6f-f46c39ee9048" providerId="ADAL" clId="{C327DE39-DD26-4B39-B08B-FE9F33EBE515}" dt="2023-08-10T05:06:29.238" v="113" actId="1076"/>
          <ac:graphicFrameMkLst>
            <pc:docMk/>
            <pc:sldMk cId="1411261344" sldId="319"/>
            <ac:graphicFrameMk id="9" creationId="{C335580B-9174-74C2-4490-1AB6F81E8CB9}"/>
          </ac:graphicFrameMkLst>
        </pc:graphicFrameChg>
        <pc:graphicFrameChg chg="add mod modGraphic">
          <ac:chgData name=". YUNFEI LI" userId="30b580fd-7f4d-4223-8e6f-f46c39ee9048" providerId="ADAL" clId="{C327DE39-DD26-4B39-B08B-FE9F33EBE515}" dt="2023-08-10T05:06:25.238" v="112" actId="1076"/>
          <ac:graphicFrameMkLst>
            <pc:docMk/>
            <pc:sldMk cId="1411261344" sldId="319"/>
            <ac:graphicFrameMk id="10" creationId="{C152CB05-6614-8C23-4445-99F07E416B2B}"/>
          </ac:graphicFrameMkLst>
        </pc:graphicFrameChg>
      </pc:sldChg>
      <pc:sldChg chg="addSp delSp modSp add mod modNotesTx">
        <pc:chgData name=". YUNFEI LI" userId="30b580fd-7f4d-4223-8e6f-f46c39ee9048" providerId="ADAL" clId="{C327DE39-DD26-4B39-B08B-FE9F33EBE515}" dt="2023-08-10T05:06:44.048" v="115" actId="6549"/>
        <pc:sldMkLst>
          <pc:docMk/>
          <pc:sldMk cId="900691907" sldId="320"/>
        </pc:sldMkLst>
        <pc:spChg chg="del">
          <ac:chgData name=". YUNFEI LI" userId="30b580fd-7f4d-4223-8e6f-f46c39ee9048" providerId="ADAL" clId="{C327DE39-DD26-4B39-B08B-FE9F33EBE515}" dt="2023-08-10T04:56:25.720" v="62" actId="478"/>
          <ac:spMkLst>
            <pc:docMk/>
            <pc:sldMk cId="900691907" sldId="320"/>
            <ac:spMk id="2" creationId="{6D3760A1-0025-5477-63B5-A4FD290FCE80}"/>
          </ac:spMkLst>
        </pc:spChg>
        <pc:spChg chg="del">
          <ac:chgData name=". YUNFEI LI" userId="30b580fd-7f4d-4223-8e6f-f46c39ee9048" providerId="ADAL" clId="{C327DE39-DD26-4B39-B08B-FE9F33EBE515}" dt="2023-08-10T04:56:30.470" v="64" actId="478"/>
          <ac:spMkLst>
            <pc:docMk/>
            <pc:sldMk cId="900691907" sldId="320"/>
            <ac:spMk id="3" creationId="{40571B88-6914-AD03-E17D-95A399D47092}"/>
          </ac:spMkLst>
        </pc:spChg>
        <pc:spChg chg="add del mod">
          <ac:chgData name=". YUNFEI LI" userId="30b580fd-7f4d-4223-8e6f-f46c39ee9048" providerId="ADAL" clId="{C327DE39-DD26-4B39-B08B-FE9F33EBE515}" dt="2023-08-10T04:56:34.592" v="66" actId="478"/>
          <ac:spMkLst>
            <pc:docMk/>
            <pc:sldMk cId="900691907" sldId="320"/>
            <ac:spMk id="5" creationId="{07409186-C039-1382-D136-E3EDB0404008}"/>
          </ac:spMkLst>
        </pc:spChg>
        <pc:spChg chg="mod">
          <ac:chgData name=". YUNFEI LI" userId="30b580fd-7f4d-4223-8e6f-f46c39ee9048" providerId="ADAL" clId="{C327DE39-DD26-4B39-B08B-FE9F33EBE515}" dt="2023-08-10T04:57:05.557" v="71" actId="1076"/>
          <ac:spMkLst>
            <pc:docMk/>
            <pc:sldMk cId="900691907" sldId="320"/>
            <ac:spMk id="6" creationId="{3066B66D-13B2-5B81-4641-0B9CEC070612}"/>
          </ac:spMkLst>
        </pc:spChg>
        <pc:spChg chg="add del mod">
          <ac:chgData name=". YUNFEI LI" userId="30b580fd-7f4d-4223-8e6f-f46c39ee9048" providerId="ADAL" clId="{C327DE39-DD26-4B39-B08B-FE9F33EBE515}" dt="2023-08-10T04:56:32.897" v="65" actId="478"/>
          <ac:spMkLst>
            <pc:docMk/>
            <pc:sldMk cId="900691907" sldId="320"/>
            <ac:spMk id="8" creationId="{0BD7C0C3-784C-D9E4-E5B8-63C35136F4FD}"/>
          </ac:spMkLst>
        </pc:spChg>
        <pc:spChg chg="add del">
          <ac:chgData name=". YUNFEI LI" userId="30b580fd-7f4d-4223-8e6f-f46c39ee9048" providerId="ADAL" clId="{C327DE39-DD26-4B39-B08B-FE9F33EBE515}" dt="2023-08-10T04:57:45.705" v="73" actId="22"/>
          <ac:spMkLst>
            <pc:docMk/>
            <pc:sldMk cId="900691907" sldId="320"/>
            <ac:spMk id="10" creationId="{69FD70D5-391C-AB32-5FC9-9E346ED776F5}"/>
          </ac:spMkLst>
        </pc:spChg>
      </pc:sldChg>
      <pc:sldChg chg="modSp add mod modNotesTx">
        <pc:chgData name=". YUNFEI LI" userId="30b580fd-7f4d-4223-8e6f-f46c39ee9048" providerId="ADAL" clId="{C327DE39-DD26-4B39-B08B-FE9F33EBE515}" dt="2023-08-10T05:06:48.017" v="116" actId="6549"/>
        <pc:sldMkLst>
          <pc:docMk/>
          <pc:sldMk cId="2945774946" sldId="321"/>
        </pc:sldMkLst>
        <pc:spChg chg="mod">
          <ac:chgData name=". YUNFEI LI" userId="30b580fd-7f4d-4223-8e6f-f46c39ee9048" providerId="ADAL" clId="{C327DE39-DD26-4B39-B08B-FE9F33EBE515}" dt="2023-08-10T05:00:16.253" v="85" actId="1076"/>
          <ac:spMkLst>
            <pc:docMk/>
            <pc:sldMk cId="2945774946" sldId="321"/>
            <ac:spMk id="6" creationId="{3066B66D-13B2-5B81-4641-0B9CEC070612}"/>
          </ac:spMkLst>
        </pc:spChg>
      </pc:sldChg>
      <pc:sldChg chg="add">
        <pc:chgData name=". YUNFEI LI" userId="30b580fd-7f4d-4223-8e6f-f46c39ee9048" providerId="ADAL" clId="{C327DE39-DD26-4B39-B08B-FE9F33EBE515}" dt="2023-08-10T05:07:10.350" v="117"/>
        <pc:sldMkLst>
          <pc:docMk/>
          <pc:sldMk cId="3517063603" sldId="322"/>
        </pc:sldMkLst>
      </pc:sldChg>
      <pc:sldChg chg="addSp delSp modSp add mod modNotesTx">
        <pc:chgData name=". YUNFEI LI" userId="30b580fd-7f4d-4223-8e6f-f46c39ee9048" providerId="ADAL" clId="{C327DE39-DD26-4B39-B08B-FE9F33EBE515}" dt="2023-08-10T05:37:58.835" v="152" actId="27636"/>
        <pc:sldMkLst>
          <pc:docMk/>
          <pc:sldMk cId="666659133" sldId="323"/>
        </pc:sldMkLst>
        <pc:spChg chg="mod">
          <ac:chgData name=". YUNFEI LI" userId="30b580fd-7f4d-4223-8e6f-f46c39ee9048" providerId="ADAL" clId="{C327DE39-DD26-4B39-B08B-FE9F33EBE515}" dt="2023-08-10T05:28:57.527" v="119" actId="20577"/>
          <ac:spMkLst>
            <pc:docMk/>
            <pc:sldMk cId="666659133" sldId="323"/>
            <ac:spMk id="2" creationId="{6D3760A1-0025-5477-63B5-A4FD290FCE80}"/>
          </ac:spMkLst>
        </pc:spChg>
        <pc:spChg chg="mod">
          <ac:chgData name=". YUNFEI LI" userId="30b580fd-7f4d-4223-8e6f-f46c39ee9048" providerId="ADAL" clId="{C327DE39-DD26-4B39-B08B-FE9F33EBE515}" dt="2023-08-10T05:37:58.835" v="152" actId="27636"/>
          <ac:spMkLst>
            <pc:docMk/>
            <pc:sldMk cId="666659133" sldId="323"/>
            <ac:spMk id="3" creationId="{40571B88-6914-AD03-E17D-95A399D47092}"/>
          </ac:spMkLst>
        </pc:spChg>
        <pc:picChg chg="add del">
          <ac:chgData name=". YUNFEI LI" userId="30b580fd-7f4d-4223-8e6f-f46c39ee9048" providerId="ADAL" clId="{C327DE39-DD26-4B39-B08B-FE9F33EBE515}" dt="2023-08-10T05:37:30.236" v="142" actId="22"/>
          <ac:picMkLst>
            <pc:docMk/>
            <pc:sldMk cId="666659133" sldId="323"/>
            <ac:picMk id="5" creationId="{43784049-E686-5FA0-8715-48B6DD33615E}"/>
          </ac:picMkLst>
        </pc:picChg>
        <pc:picChg chg="add mod">
          <ac:chgData name=". YUNFEI LI" userId="30b580fd-7f4d-4223-8e6f-f46c39ee9048" providerId="ADAL" clId="{C327DE39-DD26-4B39-B08B-FE9F33EBE515}" dt="2023-08-10T05:37:44.293" v="144" actId="1076"/>
          <ac:picMkLst>
            <pc:docMk/>
            <pc:sldMk cId="666659133" sldId="323"/>
            <ac:picMk id="7" creationId="{16A7C5BD-4FA0-FAF9-28B3-6CD57580DECB}"/>
          </ac:picMkLst>
        </pc:picChg>
      </pc:sldChg>
      <pc:sldChg chg="modSp new mod modNotesTx">
        <pc:chgData name=". YUNFEI LI" userId="30b580fd-7f4d-4223-8e6f-f46c39ee9048" providerId="ADAL" clId="{C327DE39-DD26-4B39-B08B-FE9F33EBE515}" dt="2023-08-10T05:38:18.995" v="162" actId="403"/>
        <pc:sldMkLst>
          <pc:docMk/>
          <pc:sldMk cId="3099389765" sldId="324"/>
        </pc:sldMkLst>
        <pc:spChg chg="mod">
          <ac:chgData name=". YUNFEI LI" userId="30b580fd-7f4d-4223-8e6f-f46c39ee9048" providerId="ADAL" clId="{C327DE39-DD26-4B39-B08B-FE9F33EBE515}" dt="2023-08-10T05:36:38.031" v="137" actId="20577"/>
          <ac:spMkLst>
            <pc:docMk/>
            <pc:sldMk cId="3099389765" sldId="324"/>
            <ac:spMk id="2" creationId="{C216B635-0650-6FDB-6D4F-B082F3839403}"/>
          </ac:spMkLst>
        </pc:spChg>
        <pc:spChg chg="mod">
          <ac:chgData name=". YUNFEI LI" userId="30b580fd-7f4d-4223-8e6f-f46c39ee9048" providerId="ADAL" clId="{C327DE39-DD26-4B39-B08B-FE9F33EBE515}" dt="2023-08-10T05:38:18.995" v="162" actId="403"/>
          <ac:spMkLst>
            <pc:docMk/>
            <pc:sldMk cId="3099389765" sldId="324"/>
            <ac:spMk id="3" creationId="{CF247AD5-F91E-7978-B7C1-0B0DC27FF336}"/>
          </ac:spMkLst>
        </pc:spChg>
      </pc:sldChg>
      <pc:sldChg chg="addSp delSp modSp new mod modAnim">
        <pc:chgData name=". YUNFEI LI" userId="30b580fd-7f4d-4223-8e6f-f46c39ee9048" providerId="ADAL" clId="{C327DE39-DD26-4B39-B08B-FE9F33EBE515}" dt="2023-08-10T05:40:59.678" v="179" actId="1076"/>
        <pc:sldMkLst>
          <pc:docMk/>
          <pc:sldMk cId="4123124581" sldId="325"/>
        </pc:sldMkLst>
        <pc:spChg chg="del">
          <ac:chgData name=". YUNFEI LI" userId="30b580fd-7f4d-4223-8e6f-f46c39ee9048" providerId="ADAL" clId="{C327DE39-DD26-4B39-B08B-FE9F33EBE515}" dt="2023-08-10T05:40:00.626" v="175"/>
          <ac:spMkLst>
            <pc:docMk/>
            <pc:sldMk cId="4123124581" sldId="325"/>
            <ac:spMk id="3" creationId="{00AE7145-5C00-577F-D716-63787347EFA3}"/>
          </ac:spMkLst>
        </pc:spChg>
        <pc:picChg chg="add mod">
          <ac:chgData name=". YUNFEI LI" userId="30b580fd-7f4d-4223-8e6f-f46c39ee9048" providerId="ADAL" clId="{C327DE39-DD26-4B39-B08B-FE9F33EBE515}" dt="2023-08-10T05:40:59.678" v="179" actId="1076"/>
          <ac:picMkLst>
            <pc:docMk/>
            <pc:sldMk cId="4123124581" sldId="325"/>
            <ac:picMk id="4" creationId="{05C1A8A2-47CF-5377-11B2-DADDB4C65F7C}"/>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Microsoft YaHei UI" panose="020B0503020204020204" pitchFamily="34" charset="-122"/>
              <a:ea typeface="Microsoft YaHei UI"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536886C-EAA0-4433-AD1E-431050B9C2A5}" type="datetime1">
              <a:rPr lang="zh-CN" altLang="en-US" smtClean="0">
                <a:latin typeface="Microsoft YaHei UI" panose="020B0503020204020204" pitchFamily="34" charset="-122"/>
                <a:ea typeface="Microsoft YaHei UI" panose="020B0503020204020204" pitchFamily="34" charset="-122"/>
              </a:rPr>
              <a:t>2024/3/6</a:t>
            </a:fld>
            <a:endParaRPr lang="zh-CN" altLang="en-US">
              <a:latin typeface="Microsoft YaHei UI" panose="020B0503020204020204" pitchFamily="34" charset="-122"/>
              <a:ea typeface="Microsoft YaHei UI"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Microsoft YaHei UI" panose="020B0503020204020204" pitchFamily="34" charset="-122"/>
              <a:ea typeface="Microsoft YaHei UI" panose="020B0503020204020204"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0660F53-F593-4304-9BA9-1C2AC5E1624A}" type="slidenum">
              <a:rPr lang="en-US" altLang="zh-CN" smtClean="0">
                <a:latin typeface="Microsoft YaHei UI" panose="020B0503020204020204" pitchFamily="34" charset="-122"/>
                <a:ea typeface="Microsoft YaHei UI" panose="020B0503020204020204" pitchFamily="34" charset="-122"/>
              </a:rPr>
              <a:t>‹#›</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84679898"/>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png>
</file>

<file path=ppt/media/image4.png>
</file>

<file path=ppt/media/image5.png>
</file>

<file path=ppt/media/image6.png>
</file>

<file path=ppt/media/image7.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noProof="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91A2638A-5E4A-4D0D-917D-137EA8DF3340}" type="datetime1">
              <a:rPr lang="en-US" altLang="zh-CN" noProof="0" smtClean="0"/>
              <a:t>3/6/2024</a:t>
            </a:fld>
            <a:endParaRPr lang="zh-CN" altLang="en-US" noProof="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noProof="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0BCA1830-8ACC-4872-9C09-B98521B5BF71}" type="slidenum">
              <a:rPr lang="en-US" altLang="zh-CN" noProof="0" smtClean="0"/>
              <a:pPr/>
              <a:t>‹#›</a:t>
            </a:fld>
            <a:endParaRPr lang="zh-CN" altLang="en-US" noProof="0"/>
          </a:p>
        </p:txBody>
      </p:sp>
    </p:spTree>
    <p:extLst>
      <p:ext uri="{BB962C8B-B14F-4D97-AF65-F5344CB8AC3E}">
        <p14:creationId xmlns:p14="http://schemas.microsoft.com/office/powerpoint/2010/main" val="126611953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0BCA1830-8ACC-4872-9C09-B98521B5BF71}" type="slidenum">
              <a:rPr lang="en-US" altLang="zh-CN" smtClean="0">
                <a:latin typeface="Microsoft YaHei UI" panose="020B0503020204020204" pitchFamily="34" charset="-122"/>
                <a:ea typeface="Microsoft YaHei UI" panose="020B0503020204020204" pitchFamily="34" charset="-122"/>
              </a:rPr>
              <a:t>1</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2561543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b="0" i="0" dirty="0">
                <a:solidFill>
                  <a:srgbClr val="D1D5DB"/>
                </a:solidFill>
                <a:effectLst/>
                <a:latin typeface="Söhne"/>
              </a:rPr>
              <a:t>The relational database schema serves as a blueprint for the entire database, defining the structure of each table, the relationships between tables (via foreign keys), and the data types for each attribute. It provides a consistent and organized approach to store and manage data, allowing users to perform efficient and structured queries for various operations on the online shopping platform.</a:t>
            </a:r>
            <a:endParaRPr lang="zh-CN" altLang="en-US" dirty="0"/>
          </a:p>
        </p:txBody>
      </p:sp>
      <p:sp>
        <p:nvSpPr>
          <p:cNvPr id="4" name="Slide Number Placeholder 3"/>
          <p:cNvSpPr>
            <a:spLocks noGrp="1"/>
          </p:cNvSpPr>
          <p:nvPr>
            <p:ph type="sldNum" sz="quarter" idx="5"/>
          </p:nvPr>
        </p:nvSpPr>
        <p:spPr/>
        <p:txBody>
          <a:bodyPr/>
          <a:lstStyle/>
          <a:p>
            <a:fld id="{0BCA1830-8ACC-4872-9C09-B98521B5BF71}" type="slidenum">
              <a:rPr lang="en-US" altLang="zh-CN" noProof="0" smtClean="0"/>
              <a:pPr/>
              <a:t>24</a:t>
            </a:fld>
            <a:endParaRPr lang="zh-CN" altLang="en-US" noProof="0"/>
          </a:p>
        </p:txBody>
      </p:sp>
    </p:spTree>
    <p:extLst>
      <p:ext uri="{BB962C8B-B14F-4D97-AF65-F5344CB8AC3E}">
        <p14:creationId xmlns:p14="http://schemas.microsoft.com/office/powerpoint/2010/main" val="19288079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01B60F-C011-4DF3-BB61-E1859468AD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2290D1-AB82-4976-3603-28618CBA7CB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6C3F226-79D7-A603-6F31-AA6298A2502D}"/>
              </a:ext>
            </a:extLst>
          </p:cNvPr>
          <p:cNvSpPr>
            <a:spLocks noGrp="1"/>
          </p:cNvSpPr>
          <p:nvPr>
            <p:ph type="body" idx="1"/>
          </p:nvPr>
        </p:nvSpPr>
        <p:spPr/>
        <p:txBody>
          <a:bodyPr/>
          <a:lstStyle/>
          <a:p>
            <a:r>
              <a:rPr lang="en-US" altLang="zh-CN" b="0" i="0" dirty="0">
                <a:solidFill>
                  <a:srgbClr val="D1D5DB"/>
                </a:solidFill>
                <a:effectLst/>
                <a:latin typeface="Söhne"/>
              </a:rPr>
              <a:t>In summary, the relational model's choice of not ordering tuples and disallowing duplicates simplifies data manipulation, ensures data integrity, and adheres to the mathematical foundation of sets and relations.</a:t>
            </a:r>
            <a:endParaRPr lang="zh-CN" altLang="en-US" dirty="0"/>
          </a:p>
        </p:txBody>
      </p:sp>
      <p:sp>
        <p:nvSpPr>
          <p:cNvPr id="4" name="Slide Number Placeholder 3">
            <a:extLst>
              <a:ext uri="{FF2B5EF4-FFF2-40B4-BE49-F238E27FC236}">
                <a16:creationId xmlns:a16="http://schemas.microsoft.com/office/drawing/2014/main" id="{14F6A1C6-60AA-C7CC-352F-8AF53522D5D5}"/>
              </a:ext>
            </a:extLst>
          </p:cNvPr>
          <p:cNvSpPr>
            <a:spLocks noGrp="1"/>
          </p:cNvSpPr>
          <p:nvPr>
            <p:ph type="sldNum" sz="quarter" idx="5"/>
          </p:nvPr>
        </p:nvSpPr>
        <p:spPr/>
        <p:txBody>
          <a:bodyPr/>
          <a:lstStyle/>
          <a:p>
            <a:fld id="{0BCA1830-8ACC-4872-9C09-B98521B5BF71}" type="slidenum">
              <a:rPr lang="en-US" altLang="zh-CN" noProof="0" smtClean="0"/>
              <a:pPr/>
              <a:t>29</a:t>
            </a:fld>
            <a:endParaRPr lang="zh-CN" altLang="en-US" noProof="0"/>
          </a:p>
        </p:txBody>
      </p:sp>
    </p:spTree>
    <p:extLst>
      <p:ext uri="{BB962C8B-B14F-4D97-AF65-F5344CB8AC3E}">
        <p14:creationId xmlns:p14="http://schemas.microsoft.com/office/powerpoint/2010/main" val="26375145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2142D2-D13B-3E38-5026-878D3CD7FE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A411622-16CE-ECAA-EE62-673BCB3B55C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6EA5E1E-8F48-E4D3-45F5-95AF5AF5CEE9}"/>
              </a:ext>
            </a:extLst>
          </p:cNvPr>
          <p:cNvSpPr>
            <a:spLocks noGrp="1"/>
          </p:cNvSpPr>
          <p:nvPr>
            <p:ph type="body" idx="1"/>
          </p:nvPr>
        </p:nvSpPr>
        <p:spPr/>
        <p:txBody>
          <a:bodyPr/>
          <a:lstStyle/>
          <a:p>
            <a:r>
              <a:rPr lang="en-US" altLang="zh-CN" b="0" i="0" dirty="0">
                <a:solidFill>
                  <a:srgbClr val="D1D5DB"/>
                </a:solidFill>
                <a:effectLst/>
                <a:latin typeface="Söhne"/>
              </a:rPr>
              <a:t>In this example, the Employee relation consists of three tuples, each representing an employee record. The order of the tuples is not significant; for instance, there is no inherent meaning in the fact that John Doe's record comes before Jane Smith's record.</a:t>
            </a:r>
            <a:endParaRPr lang="zh-CN" altLang="en-US" dirty="0"/>
          </a:p>
        </p:txBody>
      </p:sp>
      <p:sp>
        <p:nvSpPr>
          <p:cNvPr id="4" name="Slide Number Placeholder 3">
            <a:extLst>
              <a:ext uri="{FF2B5EF4-FFF2-40B4-BE49-F238E27FC236}">
                <a16:creationId xmlns:a16="http://schemas.microsoft.com/office/drawing/2014/main" id="{C9AA9F74-10EC-27DB-FE4E-B89ADA674DED}"/>
              </a:ext>
            </a:extLst>
          </p:cNvPr>
          <p:cNvSpPr>
            <a:spLocks noGrp="1"/>
          </p:cNvSpPr>
          <p:nvPr>
            <p:ph type="sldNum" sz="quarter" idx="5"/>
          </p:nvPr>
        </p:nvSpPr>
        <p:spPr/>
        <p:txBody>
          <a:bodyPr/>
          <a:lstStyle/>
          <a:p>
            <a:fld id="{0BCA1830-8ACC-4872-9C09-B98521B5BF71}" type="slidenum">
              <a:rPr lang="en-US" altLang="zh-CN" noProof="0" smtClean="0"/>
              <a:pPr/>
              <a:t>30</a:t>
            </a:fld>
            <a:endParaRPr lang="zh-CN" altLang="en-US" noProof="0"/>
          </a:p>
        </p:txBody>
      </p:sp>
    </p:spTree>
    <p:extLst>
      <p:ext uri="{BB962C8B-B14F-4D97-AF65-F5344CB8AC3E}">
        <p14:creationId xmlns:p14="http://schemas.microsoft.com/office/powerpoint/2010/main" val="975925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A8A948-08C9-6546-FA5B-D4D5F39069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C29D75-067A-0547-3C49-EA1B16BC0B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8D468CA-9623-5CA3-8105-63E240FD6196}"/>
              </a:ext>
            </a:extLst>
          </p:cNvPr>
          <p:cNvSpPr>
            <a:spLocks noGrp="1"/>
          </p:cNvSpPr>
          <p:nvPr>
            <p:ph type="body" idx="1"/>
          </p:nvPr>
        </p:nvSpPr>
        <p:spPr/>
        <p:txBody>
          <a:bodyPr/>
          <a:lstStyle/>
          <a:p>
            <a:r>
              <a:rPr lang="en-US" altLang="zh-CN" b="0" i="0">
                <a:solidFill>
                  <a:srgbClr val="D1D5DB"/>
                </a:solidFill>
                <a:effectLst/>
                <a:latin typeface="Söhne"/>
              </a:rPr>
              <a:t>Despite the change in order, the relation still contains the same employee records, and the information remains the same. This illustrates that the order of tuples does not affect the underlying data represented by the relation.</a:t>
            </a:r>
            <a:endParaRPr lang="zh-CN" altLang="en-US"/>
          </a:p>
        </p:txBody>
      </p:sp>
      <p:sp>
        <p:nvSpPr>
          <p:cNvPr id="4" name="Slide Number Placeholder 3">
            <a:extLst>
              <a:ext uri="{FF2B5EF4-FFF2-40B4-BE49-F238E27FC236}">
                <a16:creationId xmlns:a16="http://schemas.microsoft.com/office/drawing/2014/main" id="{5E74A95E-79CC-886F-5E6D-8D442FFD0FFF}"/>
              </a:ext>
            </a:extLst>
          </p:cNvPr>
          <p:cNvSpPr>
            <a:spLocks noGrp="1"/>
          </p:cNvSpPr>
          <p:nvPr>
            <p:ph type="sldNum" sz="quarter" idx="5"/>
          </p:nvPr>
        </p:nvSpPr>
        <p:spPr/>
        <p:txBody>
          <a:bodyPr/>
          <a:lstStyle/>
          <a:p>
            <a:fld id="{0BCA1830-8ACC-4872-9C09-B98521B5BF71}" type="slidenum">
              <a:rPr lang="en-US" altLang="zh-CN" noProof="0" smtClean="0"/>
              <a:pPr/>
              <a:t>31</a:t>
            </a:fld>
            <a:endParaRPr lang="zh-CN" altLang="en-US" noProof="0"/>
          </a:p>
        </p:txBody>
      </p:sp>
    </p:spTree>
    <p:extLst>
      <p:ext uri="{BB962C8B-B14F-4D97-AF65-F5344CB8AC3E}">
        <p14:creationId xmlns:p14="http://schemas.microsoft.com/office/powerpoint/2010/main" val="30868445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682DF9-6BDC-3BC5-9A11-D4DDEA2BA9B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22DE72-A02E-609F-22B3-376344C66DF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1881DD-0298-A7CC-F120-0E921D90C619}"/>
              </a:ext>
            </a:extLst>
          </p:cNvPr>
          <p:cNvSpPr>
            <a:spLocks noGrp="1"/>
          </p:cNvSpPr>
          <p:nvPr>
            <p:ph type="body" idx="1"/>
          </p:nvPr>
        </p:nvSpPr>
        <p:spPr/>
        <p:txBody>
          <a:bodyPr/>
          <a:lstStyle/>
          <a:p>
            <a:pPr algn="l"/>
            <a:r>
              <a:rPr lang="en-US" altLang="zh-CN" b="0" i="0">
                <a:solidFill>
                  <a:srgbClr val="D1D5DB"/>
                </a:solidFill>
                <a:effectLst/>
                <a:latin typeface="Söhne"/>
              </a:rPr>
              <a:t>Having a duplicate tuple violates the uniqueness constraint, and this is not allowed in a relation. The relational model enforces this constraint to avoid confusion and maintain the integrity of the data.</a:t>
            </a:r>
          </a:p>
          <a:p>
            <a:pPr algn="l"/>
            <a:r>
              <a:rPr lang="en-US" altLang="zh-CN" b="0" i="0">
                <a:solidFill>
                  <a:srgbClr val="D1D5DB"/>
                </a:solidFill>
                <a:effectLst/>
                <a:latin typeface="Söhne"/>
              </a:rPr>
              <a:t>In conclusion, the example demonstrates that tuples in a relation are not ordered, and duplicate tuples are not allowed to preserve the mathematical foundations of sets and relations, ensure data consistency, and facilitate efficient querying and manipulation of data.</a:t>
            </a:r>
          </a:p>
        </p:txBody>
      </p:sp>
      <p:sp>
        <p:nvSpPr>
          <p:cNvPr id="4" name="Slide Number Placeholder 3">
            <a:extLst>
              <a:ext uri="{FF2B5EF4-FFF2-40B4-BE49-F238E27FC236}">
                <a16:creationId xmlns:a16="http://schemas.microsoft.com/office/drawing/2014/main" id="{DC13EF01-A2CE-81F0-6A8E-5CD29260AC48}"/>
              </a:ext>
            </a:extLst>
          </p:cNvPr>
          <p:cNvSpPr>
            <a:spLocks noGrp="1"/>
          </p:cNvSpPr>
          <p:nvPr>
            <p:ph type="sldNum" sz="quarter" idx="5"/>
          </p:nvPr>
        </p:nvSpPr>
        <p:spPr/>
        <p:txBody>
          <a:bodyPr/>
          <a:lstStyle/>
          <a:p>
            <a:fld id="{0BCA1830-8ACC-4872-9C09-B98521B5BF71}" type="slidenum">
              <a:rPr lang="en-US" altLang="zh-CN" noProof="0" smtClean="0"/>
              <a:pPr/>
              <a:t>32</a:t>
            </a:fld>
            <a:endParaRPr lang="zh-CN" altLang="en-US" noProof="0"/>
          </a:p>
        </p:txBody>
      </p:sp>
    </p:spTree>
    <p:extLst>
      <p:ext uri="{BB962C8B-B14F-4D97-AF65-F5344CB8AC3E}">
        <p14:creationId xmlns:p14="http://schemas.microsoft.com/office/powerpoint/2010/main" val="18903098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b="0" i="0">
                <a:solidFill>
                  <a:srgbClr val="D1D5DB"/>
                </a:solidFill>
                <a:effectLst/>
                <a:latin typeface="Söhne"/>
              </a:rPr>
              <a:t>In the context of relational databases, a key is an attribute or set of attributes that uniquely identifies each tuple (row) in a relation (table). It ensures that no two tuples in the relation have the same combination of values for the key attributes. Keys play a crucial role in maintaining data integrity and facilitating data retrieval in the database. There are different types of keys in a relation:</a:t>
            </a:r>
            <a:endParaRPr lang="zh-CN" altLang="en-US"/>
          </a:p>
        </p:txBody>
      </p:sp>
      <p:sp>
        <p:nvSpPr>
          <p:cNvPr id="4" name="Slide Number Placeholder 3"/>
          <p:cNvSpPr>
            <a:spLocks noGrp="1"/>
          </p:cNvSpPr>
          <p:nvPr>
            <p:ph type="sldNum" sz="quarter" idx="5"/>
          </p:nvPr>
        </p:nvSpPr>
        <p:spPr/>
        <p:txBody>
          <a:bodyPr/>
          <a:lstStyle/>
          <a:p>
            <a:fld id="{0BCA1830-8ACC-4872-9C09-B98521B5BF71}" type="slidenum">
              <a:rPr lang="en-US" altLang="zh-CN" noProof="0" smtClean="0"/>
              <a:pPr/>
              <a:t>37</a:t>
            </a:fld>
            <a:endParaRPr lang="zh-CN" altLang="en-US" noProof="0"/>
          </a:p>
        </p:txBody>
      </p:sp>
    </p:spTree>
    <p:extLst>
      <p:ext uri="{BB962C8B-B14F-4D97-AF65-F5344CB8AC3E}">
        <p14:creationId xmlns:p14="http://schemas.microsoft.com/office/powerpoint/2010/main" val="28361043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altLang="zh-CN" b="1" i="0">
                <a:solidFill>
                  <a:srgbClr val="374151"/>
                </a:solidFill>
                <a:effectLst/>
                <a:latin typeface="Söhne"/>
              </a:rPr>
              <a:t>Key:</a:t>
            </a:r>
            <a:endParaRPr lang="en-US" altLang="zh-CN" b="0" i="0">
              <a:solidFill>
                <a:srgbClr val="374151"/>
              </a:solidFill>
              <a:effectLst/>
              <a:latin typeface="Söhne"/>
            </a:endParaRPr>
          </a:p>
          <a:p>
            <a:pPr algn="l"/>
            <a:r>
              <a:rPr lang="en-US" altLang="zh-CN" b="0" i="0">
                <a:solidFill>
                  <a:srgbClr val="374151"/>
                </a:solidFill>
                <a:effectLst/>
                <a:latin typeface="Söhne"/>
              </a:rPr>
              <a:t>A set of one or more attributes that uniquely identifies a tuple in a relation is a key.</a:t>
            </a:r>
          </a:p>
          <a:p>
            <a:pPr algn="l"/>
            <a:r>
              <a:rPr lang="en-US" altLang="zh-CN" b="0" i="0">
                <a:solidFill>
                  <a:srgbClr val="374151"/>
                </a:solidFill>
                <a:effectLst/>
                <a:latin typeface="Söhne"/>
              </a:rPr>
              <a:t>From our table:</a:t>
            </a:r>
          </a:p>
          <a:p>
            <a:pPr algn="l">
              <a:buFont typeface="+mj-lt"/>
              <a:buAutoNum type="arabicPeriod"/>
            </a:pPr>
            <a:r>
              <a:rPr lang="en-US" altLang="zh-CN" b="0" i="0" err="1">
                <a:solidFill>
                  <a:srgbClr val="374151"/>
                </a:solidFill>
                <a:effectLst/>
                <a:latin typeface="Söhne"/>
              </a:rPr>
              <a:t>StudentID</a:t>
            </a:r>
            <a:r>
              <a:rPr lang="en-US" altLang="zh-CN" b="0" i="0">
                <a:solidFill>
                  <a:srgbClr val="374151"/>
                </a:solidFill>
                <a:effectLst/>
                <a:latin typeface="Söhne"/>
              </a:rPr>
              <a:t> is a key because it uniquely identifies each student.</a:t>
            </a:r>
          </a:p>
          <a:p>
            <a:pPr algn="l">
              <a:buFont typeface="+mj-lt"/>
              <a:buAutoNum type="arabicPeriod"/>
            </a:pPr>
            <a:r>
              <a:rPr lang="en-US" altLang="zh-CN" b="0" i="0" err="1">
                <a:solidFill>
                  <a:srgbClr val="374151"/>
                </a:solidFill>
                <a:effectLst/>
                <a:latin typeface="Söhne"/>
              </a:rPr>
              <a:t>EmailAddress</a:t>
            </a:r>
            <a:r>
              <a:rPr lang="en-US" altLang="zh-CN" b="0" i="0">
                <a:solidFill>
                  <a:srgbClr val="374151"/>
                </a:solidFill>
                <a:effectLst/>
                <a:latin typeface="Söhne"/>
              </a:rPr>
              <a:t> is also a key for the same reason.</a:t>
            </a:r>
          </a:p>
          <a:p>
            <a:pPr algn="l"/>
            <a:r>
              <a:rPr lang="en-US" altLang="zh-CN" b="1" i="0" err="1">
                <a:solidFill>
                  <a:srgbClr val="374151"/>
                </a:solidFill>
                <a:effectLst/>
                <a:latin typeface="Söhne"/>
              </a:rPr>
              <a:t>Superkey</a:t>
            </a:r>
            <a:r>
              <a:rPr lang="en-US" altLang="zh-CN" b="1" i="0">
                <a:solidFill>
                  <a:srgbClr val="374151"/>
                </a:solidFill>
                <a:effectLst/>
                <a:latin typeface="Söhne"/>
              </a:rPr>
              <a:t>:</a:t>
            </a:r>
            <a:endParaRPr lang="en-US" altLang="zh-CN" b="0" i="0">
              <a:solidFill>
                <a:srgbClr val="374151"/>
              </a:solidFill>
              <a:effectLst/>
              <a:latin typeface="Söhne"/>
            </a:endParaRPr>
          </a:p>
          <a:p>
            <a:pPr algn="l"/>
            <a:r>
              <a:rPr lang="en-US" altLang="zh-CN" b="0" i="0">
                <a:solidFill>
                  <a:srgbClr val="374151"/>
                </a:solidFill>
                <a:effectLst/>
                <a:latin typeface="Söhne"/>
              </a:rPr>
              <a:t>A </a:t>
            </a:r>
            <a:r>
              <a:rPr lang="en-US" altLang="zh-CN" b="0" i="0" err="1">
                <a:solidFill>
                  <a:srgbClr val="374151"/>
                </a:solidFill>
                <a:effectLst/>
                <a:latin typeface="Söhne"/>
              </a:rPr>
              <a:t>superkey</a:t>
            </a:r>
            <a:r>
              <a:rPr lang="en-US" altLang="zh-CN" b="0" i="0">
                <a:solidFill>
                  <a:srgbClr val="374151"/>
                </a:solidFill>
                <a:effectLst/>
                <a:latin typeface="Söhne"/>
              </a:rPr>
              <a:t> is any combination of attributes that can be used to uniquely identify a tuple. It can have additional attributes beyond what's strictly necessary for uniqueness.</a:t>
            </a:r>
          </a:p>
          <a:p>
            <a:pPr algn="l"/>
            <a:r>
              <a:rPr lang="en-US" altLang="zh-CN" b="0" i="0">
                <a:solidFill>
                  <a:srgbClr val="374151"/>
                </a:solidFill>
                <a:effectLst/>
                <a:latin typeface="Söhne"/>
              </a:rPr>
              <a:t>From our table:</a:t>
            </a:r>
          </a:p>
          <a:p>
            <a:pPr algn="l">
              <a:buFont typeface="+mj-lt"/>
              <a:buAutoNum type="arabicPeriod"/>
            </a:pPr>
            <a:r>
              <a:rPr lang="en-US" altLang="zh-CN" b="0" i="0">
                <a:solidFill>
                  <a:srgbClr val="374151"/>
                </a:solidFill>
                <a:effectLst/>
                <a:latin typeface="Söhne"/>
              </a:rPr>
              <a:t>The combination of </a:t>
            </a:r>
            <a:r>
              <a:rPr lang="en-US" altLang="zh-CN" b="0" i="0" err="1">
                <a:solidFill>
                  <a:srgbClr val="374151"/>
                </a:solidFill>
                <a:effectLst/>
                <a:latin typeface="Söhne"/>
              </a:rPr>
              <a:t>StudentID</a:t>
            </a:r>
            <a:r>
              <a:rPr lang="en-US" altLang="zh-CN" b="0" i="0">
                <a:solidFill>
                  <a:srgbClr val="374151"/>
                </a:solidFill>
                <a:effectLst/>
                <a:latin typeface="Söhne"/>
              </a:rPr>
              <a:t> and Name is a </a:t>
            </a:r>
            <a:r>
              <a:rPr lang="en-US" altLang="zh-CN" b="0" i="0" err="1">
                <a:solidFill>
                  <a:srgbClr val="374151"/>
                </a:solidFill>
                <a:effectLst/>
                <a:latin typeface="Söhne"/>
              </a:rPr>
              <a:t>superkey</a:t>
            </a:r>
            <a:r>
              <a:rPr lang="en-US" altLang="zh-CN" b="0" i="0">
                <a:solidFill>
                  <a:srgbClr val="374151"/>
                </a:solidFill>
                <a:effectLst/>
                <a:latin typeface="Söhne"/>
              </a:rPr>
              <a:t> because together they also uniquely identify students. But in this case, Name is not necessary for uniqueness as </a:t>
            </a:r>
            <a:r>
              <a:rPr lang="en-US" altLang="zh-CN" b="0" i="0" err="1">
                <a:solidFill>
                  <a:srgbClr val="374151"/>
                </a:solidFill>
                <a:effectLst/>
                <a:latin typeface="Söhne"/>
              </a:rPr>
              <a:t>StudentID</a:t>
            </a:r>
            <a:r>
              <a:rPr lang="en-US" altLang="zh-CN" b="0" i="0">
                <a:solidFill>
                  <a:srgbClr val="374151"/>
                </a:solidFill>
                <a:effectLst/>
                <a:latin typeface="Söhne"/>
              </a:rPr>
              <a:t> alone suffices.</a:t>
            </a:r>
          </a:p>
          <a:p>
            <a:pPr algn="l">
              <a:buFont typeface="+mj-lt"/>
              <a:buAutoNum type="arabicPeriod"/>
            </a:pPr>
            <a:r>
              <a:rPr lang="en-US" altLang="zh-CN" b="0" i="0">
                <a:solidFill>
                  <a:srgbClr val="374151"/>
                </a:solidFill>
                <a:effectLst/>
                <a:latin typeface="Söhne"/>
              </a:rPr>
              <a:t>The combination of </a:t>
            </a:r>
            <a:r>
              <a:rPr lang="en-US" altLang="zh-CN" b="0" i="0" err="1">
                <a:solidFill>
                  <a:srgbClr val="374151"/>
                </a:solidFill>
                <a:effectLst/>
                <a:latin typeface="Söhne"/>
              </a:rPr>
              <a:t>StudentID</a:t>
            </a:r>
            <a:r>
              <a:rPr lang="en-US" altLang="zh-CN" b="0" i="0">
                <a:solidFill>
                  <a:srgbClr val="374151"/>
                </a:solidFill>
                <a:effectLst/>
                <a:latin typeface="Söhne"/>
              </a:rPr>
              <a:t>, Name, and DOB is another </a:t>
            </a:r>
            <a:r>
              <a:rPr lang="en-US" altLang="zh-CN" b="0" i="0" err="1">
                <a:solidFill>
                  <a:srgbClr val="374151"/>
                </a:solidFill>
                <a:effectLst/>
                <a:latin typeface="Söhne"/>
              </a:rPr>
              <a:t>superkey</a:t>
            </a:r>
            <a:r>
              <a:rPr lang="en-US" altLang="zh-CN" b="0" i="0">
                <a:solidFill>
                  <a:srgbClr val="374151"/>
                </a:solidFill>
                <a:effectLst/>
                <a:latin typeface="Söhne"/>
              </a:rPr>
              <a:t>.</a:t>
            </a:r>
          </a:p>
          <a:p>
            <a:pPr algn="l">
              <a:buFont typeface="+mj-lt"/>
              <a:buAutoNum type="arabicPeriod"/>
            </a:pPr>
            <a:r>
              <a:rPr lang="en-US" altLang="zh-CN" b="0" i="0">
                <a:solidFill>
                  <a:srgbClr val="374151"/>
                </a:solidFill>
                <a:effectLst/>
                <a:latin typeface="Söhne"/>
              </a:rPr>
              <a:t>The combination of </a:t>
            </a:r>
            <a:r>
              <a:rPr lang="en-US" altLang="zh-CN" b="0" i="0" err="1">
                <a:solidFill>
                  <a:srgbClr val="374151"/>
                </a:solidFill>
                <a:effectLst/>
                <a:latin typeface="Söhne"/>
              </a:rPr>
              <a:t>StudentID</a:t>
            </a:r>
            <a:r>
              <a:rPr lang="en-US" altLang="zh-CN" b="0" i="0">
                <a:solidFill>
                  <a:srgbClr val="374151"/>
                </a:solidFill>
                <a:effectLst/>
                <a:latin typeface="Söhne"/>
              </a:rPr>
              <a:t>, Name, DOB, and </a:t>
            </a:r>
            <a:r>
              <a:rPr lang="en-US" altLang="zh-CN" b="0" i="0" err="1">
                <a:solidFill>
                  <a:srgbClr val="374151"/>
                </a:solidFill>
                <a:effectLst/>
                <a:latin typeface="Söhne"/>
              </a:rPr>
              <a:t>EmailAddress</a:t>
            </a:r>
            <a:r>
              <a:rPr lang="en-US" altLang="zh-CN" b="0" i="0">
                <a:solidFill>
                  <a:srgbClr val="374151"/>
                </a:solidFill>
                <a:effectLst/>
                <a:latin typeface="Söhne"/>
              </a:rPr>
              <a:t> is yet another </a:t>
            </a:r>
            <a:r>
              <a:rPr lang="en-US" altLang="zh-CN" b="0" i="0" err="1">
                <a:solidFill>
                  <a:srgbClr val="374151"/>
                </a:solidFill>
                <a:effectLst/>
                <a:latin typeface="Söhne"/>
              </a:rPr>
              <a:t>superkey</a:t>
            </a:r>
            <a:r>
              <a:rPr lang="en-US" altLang="zh-CN" b="0" i="0">
                <a:solidFill>
                  <a:srgbClr val="374151"/>
                </a:solidFill>
                <a:effectLst/>
                <a:latin typeface="Söhne"/>
              </a:rPr>
              <a:t>.</a:t>
            </a:r>
          </a:p>
          <a:p>
            <a:pPr algn="l">
              <a:buFont typeface="+mj-lt"/>
              <a:buAutoNum type="arabicPeriod"/>
            </a:pPr>
            <a:r>
              <a:rPr lang="en-US" altLang="zh-CN" b="0" i="0">
                <a:solidFill>
                  <a:srgbClr val="374151"/>
                </a:solidFill>
                <a:effectLst/>
                <a:latin typeface="Söhne"/>
              </a:rPr>
              <a:t>Actually, both </a:t>
            </a:r>
            <a:r>
              <a:rPr lang="en-US" altLang="zh-CN" b="0" i="0" err="1">
                <a:solidFill>
                  <a:srgbClr val="374151"/>
                </a:solidFill>
                <a:effectLst/>
                <a:latin typeface="Söhne"/>
              </a:rPr>
              <a:t>StudentID</a:t>
            </a:r>
            <a:r>
              <a:rPr lang="en-US" altLang="zh-CN" b="0" i="0">
                <a:solidFill>
                  <a:srgbClr val="374151"/>
                </a:solidFill>
                <a:effectLst/>
                <a:latin typeface="Söhne"/>
              </a:rPr>
              <a:t> and </a:t>
            </a:r>
            <a:r>
              <a:rPr lang="en-US" altLang="zh-CN" b="0" i="0" err="1">
                <a:solidFill>
                  <a:srgbClr val="374151"/>
                </a:solidFill>
                <a:effectLst/>
                <a:latin typeface="Söhne"/>
              </a:rPr>
              <a:t>EmailAddress</a:t>
            </a:r>
            <a:r>
              <a:rPr lang="en-US" altLang="zh-CN" b="0" i="0">
                <a:solidFill>
                  <a:srgbClr val="374151"/>
                </a:solidFill>
                <a:effectLst/>
                <a:latin typeface="Söhne"/>
              </a:rPr>
              <a:t> alone are also </a:t>
            </a:r>
            <a:r>
              <a:rPr lang="en-US" altLang="zh-CN" b="0" i="0" err="1">
                <a:solidFill>
                  <a:srgbClr val="374151"/>
                </a:solidFill>
                <a:effectLst/>
                <a:latin typeface="Söhne"/>
              </a:rPr>
              <a:t>superkeys</a:t>
            </a:r>
            <a:r>
              <a:rPr lang="en-US" altLang="zh-CN" b="0" i="0">
                <a:solidFill>
                  <a:srgbClr val="374151"/>
                </a:solidFill>
                <a:effectLst/>
                <a:latin typeface="Söhne"/>
              </a:rPr>
              <a:t> (in addition to being keys) since any key is also a </a:t>
            </a:r>
            <a:r>
              <a:rPr lang="en-US" altLang="zh-CN" b="0" i="0" err="1">
                <a:solidFill>
                  <a:srgbClr val="374151"/>
                </a:solidFill>
                <a:effectLst/>
                <a:latin typeface="Söhne"/>
              </a:rPr>
              <a:t>superkey</a:t>
            </a:r>
            <a:r>
              <a:rPr lang="en-US" altLang="zh-CN" b="0" i="0">
                <a:solidFill>
                  <a:srgbClr val="374151"/>
                </a:solidFill>
                <a:effectLst/>
                <a:latin typeface="Söhne"/>
              </a:rPr>
              <a:t>.</a:t>
            </a:r>
          </a:p>
        </p:txBody>
      </p:sp>
      <p:sp>
        <p:nvSpPr>
          <p:cNvPr id="4" name="Slide Number Placeholder 3"/>
          <p:cNvSpPr>
            <a:spLocks noGrp="1"/>
          </p:cNvSpPr>
          <p:nvPr>
            <p:ph type="sldNum" sz="quarter" idx="5"/>
          </p:nvPr>
        </p:nvSpPr>
        <p:spPr/>
        <p:txBody>
          <a:bodyPr/>
          <a:lstStyle/>
          <a:p>
            <a:fld id="{0BCA1830-8ACC-4872-9C09-B98521B5BF71}" type="slidenum">
              <a:rPr lang="en-US" altLang="zh-CN" noProof="0" smtClean="0"/>
              <a:pPr/>
              <a:t>38</a:t>
            </a:fld>
            <a:endParaRPr lang="zh-CN" altLang="en-US" noProof="0"/>
          </a:p>
        </p:txBody>
      </p:sp>
    </p:spTree>
    <p:extLst>
      <p:ext uri="{BB962C8B-B14F-4D97-AF65-F5344CB8AC3E}">
        <p14:creationId xmlns:p14="http://schemas.microsoft.com/office/powerpoint/2010/main" val="37642639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0BCA1830-8ACC-4872-9C09-B98521B5BF71}" type="slidenum">
              <a:rPr lang="en-US" altLang="zh-CN" noProof="0" smtClean="0"/>
              <a:pPr/>
              <a:t>39</a:t>
            </a:fld>
            <a:endParaRPr lang="zh-CN" altLang="en-US" noProof="0"/>
          </a:p>
        </p:txBody>
      </p:sp>
    </p:spTree>
    <p:extLst>
      <p:ext uri="{BB962C8B-B14F-4D97-AF65-F5344CB8AC3E}">
        <p14:creationId xmlns:p14="http://schemas.microsoft.com/office/powerpoint/2010/main" val="18350029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0BCA1830-8ACC-4872-9C09-B98521B5BF71}" type="slidenum">
              <a:rPr lang="en-US" altLang="zh-CN" noProof="0" smtClean="0"/>
              <a:pPr/>
              <a:t>40</a:t>
            </a:fld>
            <a:endParaRPr lang="zh-CN" altLang="en-US" noProof="0"/>
          </a:p>
        </p:txBody>
      </p:sp>
    </p:spTree>
    <p:extLst>
      <p:ext uri="{BB962C8B-B14F-4D97-AF65-F5344CB8AC3E}">
        <p14:creationId xmlns:p14="http://schemas.microsoft.com/office/powerpoint/2010/main" val="10558846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altLang="zh-CN" b="0" i="0">
                <a:solidFill>
                  <a:srgbClr val="374151"/>
                </a:solidFill>
                <a:effectLst/>
                <a:latin typeface="Söhne"/>
              </a:rPr>
              <a:t>In the Enrollments table:</a:t>
            </a:r>
          </a:p>
          <a:p>
            <a:pPr algn="l">
              <a:buFont typeface="Arial" panose="020B0604020202020204" pitchFamily="34" charset="0"/>
              <a:buChar char="•"/>
            </a:pPr>
            <a:r>
              <a:rPr lang="en-US" altLang="zh-CN" b="0" i="0" err="1">
                <a:solidFill>
                  <a:srgbClr val="374151"/>
                </a:solidFill>
                <a:effectLst/>
                <a:latin typeface="Söhne"/>
              </a:rPr>
              <a:t>EnrollmentID</a:t>
            </a:r>
            <a:r>
              <a:rPr lang="en-US" altLang="zh-CN" b="0" i="0">
                <a:solidFill>
                  <a:srgbClr val="374151"/>
                </a:solidFill>
                <a:effectLst/>
                <a:latin typeface="Söhne"/>
              </a:rPr>
              <a:t> is the primary key.</a:t>
            </a:r>
          </a:p>
          <a:p>
            <a:pPr algn="l">
              <a:buFont typeface="Arial" panose="020B0604020202020204" pitchFamily="34" charset="0"/>
              <a:buChar char="•"/>
            </a:pPr>
            <a:r>
              <a:rPr lang="en-US" altLang="zh-CN" b="0" i="0" err="1">
                <a:solidFill>
                  <a:srgbClr val="374151"/>
                </a:solidFill>
                <a:effectLst/>
                <a:latin typeface="Söhne"/>
              </a:rPr>
              <a:t>StudentID</a:t>
            </a:r>
            <a:r>
              <a:rPr lang="en-US" altLang="zh-CN" b="0" i="0">
                <a:solidFill>
                  <a:srgbClr val="374151"/>
                </a:solidFill>
                <a:effectLst/>
                <a:latin typeface="Söhne"/>
              </a:rPr>
              <a:t> is a foreign key referencing </a:t>
            </a:r>
            <a:r>
              <a:rPr lang="en-US" altLang="zh-CN" b="0" i="0" err="1">
                <a:solidFill>
                  <a:srgbClr val="374151"/>
                </a:solidFill>
                <a:effectLst/>
                <a:latin typeface="Söhne"/>
              </a:rPr>
              <a:t>StudentID</a:t>
            </a:r>
            <a:r>
              <a:rPr lang="en-US" altLang="zh-CN" b="0" i="0">
                <a:solidFill>
                  <a:srgbClr val="374151"/>
                </a:solidFill>
                <a:effectLst/>
                <a:latin typeface="Söhne"/>
              </a:rPr>
              <a:t> in the Students table.</a:t>
            </a:r>
          </a:p>
          <a:p>
            <a:pPr algn="l">
              <a:buFont typeface="Arial" panose="020B0604020202020204" pitchFamily="34" charset="0"/>
              <a:buChar char="•"/>
            </a:pPr>
            <a:r>
              <a:rPr lang="en-US" altLang="zh-CN" b="0" i="0" err="1">
                <a:solidFill>
                  <a:srgbClr val="374151"/>
                </a:solidFill>
                <a:effectLst/>
                <a:latin typeface="Söhne"/>
              </a:rPr>
              <a:t>CourseID</a:t>
            </a:r>
            <a:r>
              <a:rPr lang="en-US" altLang="zh-CN" b="0" i="0">
                <a:solidFill>
                  <a:srgbClr val="374151"/>
                </a:solidFill>
                <a:effectLst/>
                <a:latin typeface="Söhne"/>
              </a:rPr>
              <a:t> is a foreign key referencing </a:t>
            </a:r>
            <a:r>
              <a:rPr lang="en-US" altLang="zh-CN" b="0" i="0" err="1">
                <a:solidFill>
                  <a:srgbClr val="374151"/>
                </a:solidFill>
                <a:effectLst/>
                <a:latin typeface="Söhne"/>
              </a:rPr>
              <a:t>CourseID</a:t>
            </a:r>
            <a:r>
              <a:rPr lang="en-US" altLang="zh-CN" b="0" i="0">
                <a:solidFill>
                  <a:srgbClr val="374151"/>
                </a:solidFill>
                <a:effectLst/>
                <a:latin typeface="Söhne"/>
              </a:rPr>
              <a:t> in the Courses table.</a:t>
            </a:r>
          </a:p>
          <a:p>
            <a:pPr algn="l"/>
            <a:r>
              <a:rPr lang="en-US" altLang="zh-CN" b="1" i="0">
                <a:solidFill>
                  <a:srgbClr val="374151"/>
                </a:solidFill>
                <a:effectLst/>
                <a:latin typeface="Söhne"/>
              </a:rPr>
              <a:t>How it works</a:t>
            </a:r>
            <a:r>
              <a:rPr lang="en-US" altLang="zh-CN" b="0" i="0">
                <a:solidFill>
                  <a:srgbClr val="374151"/>
                </a:solidFill>
                <a:effectLst/>
                <a:latin typeface="Söhne"/>
              </a:rPr>
              <a:t>:</a:t>
            </a:r>
          </a:p>
          <a:p>
            <a:pPr algn="l"/>
            <a:r>
              <a:rPr lang="en-US" altLang="zh-CN" b="0" i="0">
                <a:solidFill>
                  <a:srgbClr val="374151"/>
                </a:solidFill>
                <a:effectLst/>
                <a:latin typeface="Söhne"/>
              </a:rPr>
              <a:t>The foreign keys (</a:t>
            </a:r>
            <a:r>
              <a:rPr lang="en-US" altLang="zh-CN" b="0" i="0" err="1">
                <a:solidFill>
                  <a:srgbClr val="374151"/>
                </a:solidFill>
                <a:effectLst/>
                <a:latin typeface="Söhne"/>
              </a:rPr>
              <a:t>StudentID</a:t>
            </a:r>
            <a:r>
              <a:rPr lang="en-US" altLang="zh-CN" b="0" i="0">
                <a:solidFill>
                  <a:srgbClr val="374151"/>
                </a:solidFill>
                <a:effectLst/>
                <a:latin typeface="Söhne"/>
              </a:rPr>
              <a:t> and </a:t>
            </a:r>
            <a:r>
              <a:rPr lang="en-US" altLang="zh-CN" b="0" i="0" err="1">
                <a:solidFill>
                  <a:srgbClr val="374151"/>
                </a:solidFill>
                <a:effectLst/>
                <a:latin typeface="Söhne"/>
              </a:rPr>
              <a:t>CourseID</a:t>
            </a:r>
            <a:r>
              <a:rPr lang="en-US" altLang="zh-CN" b="0" i="0">
                <a:solidFill>
                  <a:srgbClr val="374151"/>
                </a:solidFill>
                <a:effectLst/>
                <a:latin typeface="Söhne"/>
              </a:rPr>
              <a:t>) in the Enrollments table ensure that for every enrollment, there exists a valid student in the Students table and a valid course in the Courses table.</a:t>
            </a:r>
          </a:p>
          <a:p>
            <a:pPr algn="l"/>
            <a:r>
              <a:rPr lang="en-US" altLang="zh-CN" b="0" i="0">
                <a:solidFill>
                  <a:srgbClr val="374151"/>
                </a:solidFill>
                <a:effectLst/>
                <a:latin typeface="Söhne"/>
              </a:rPr>
              <a:t>For instance, in the Enrollments table, the first record indicates that Alice (with </a:t>
            </a:r>
            <a:r>
              <a:rPr lang="en-US" altLang="zh-CN" b="0" i="0" err="1">
                <a:solidFill>
                  <a:srgbClr val="374151"/>
                </a:solidFill>
                <a:effectLst/>
                <a:latin typeface="Söhne"/>
              </a:rPr>
              <a:t>StudentID</a:t>
            </a:r>
            <a:r>
              <a:rPr lang="en-US" altLang="zh-CN" b="0" i="0">
                <a:solidFill>
                  <a:srgbClr val="374151"/>
                </a:solidFill>
                <a:effectLst/>
                <a:latin typeface="Söhne"/>
              </a:rPr>
              <a:t> 1) has enrolled in the Math course (</a:t>
            </a:r>
            <a:r>
              <a:rPr lang="en-US" altLang="zh-CN" b="0" i="0" err="1">
                <a:solidFill>
                  <a:srgbClr val="374151"/>
                </a:solidFill>
                <a:effectLst/>
                <a:latin typeface="Söhne"/>
              </a:rPr>
              <a:t>CourseID</a:t>
            </a:r>
            <a:r>
              <a:rPr lang="en-US" altLang="zh-CN" b="0" i="0">
                <a:solidFill>
                  <a:srgbClr val="374151"/>
                </a:solidFill>
                <a:effectLst/>
                <a:latin typeface="Söhne"/>
              </a:rPr>
              <a:t> 101).</a:t>
            </a:r>
          </a:p>
          <a:p>
            <a:pPr algn="l"/>
            <a:r>
              <a:rPr lang="en-US" altLang="zh-CN" b="0" i="0">
                <a:solidFill>
                  <a:srgbClr val="374151"/>
                </a:solidFill>
                <a:effectLst/>
                <a:latin typeface="Söhne"/>
              </a:rPr>
              <a:t>With foreign keys in place, the database will prevent adding records to the Enrollments table if they reference non-existent students or courses. This maintains referential integrity.</a:t>
            </a:r>
          </a:p>
        </p:txBody>
      </p:sp>
      <p:sp>
        <p:nvSpPr>
          <p:cNvPr id="4" name="Slide Number Placeholder 3"/>
          <p:cNvSpPr>
            <a:spLocks noGrp="1"/>
          </p:cNvSpPr>
          <p:nvPr>
            <p:ph type="sldNum" sz="quarter" idx="5"/>
          </p:nvPr>
        </p:nvSpPr>
        <p:spPr/>
        <p:txBody>
          <a:bodyPr/>
          <a:lstStyle/>
          <a:p>
            <a:fld id="{0BCA1830-8ACC-4872-9C09-B98521B5BF71}" type="slidenum">
              <a:rPr lang="en-US" altLang="zh-CN" noProof="0" smtClean="0"/>
              <a:pPr/>
              <a:t>41</a:t>
            </a:fld>
            <a:endParaRPr lang="zh-CN" altLang="en-US" noProof="0"/>
          </a:p>
        </p:txBody>
      </p:sp>
    </p:spTree>
    <p:extLst>
      <p:ext uri="{BB962C8B-B14F-4D97-AF65-F5344CB8AC3E}">
        <p14:creationId xmlns:p14="http://schemas.microsoft.com/office/powerpoint/2010/main" val="31082131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BCA1830-8ACC-4872-9C09-B98521B5BF71}" type="slidenum">
              <a:rPr lang="en-US" altLang="zh-CN" noProof="0" smtClean="0"/>
              <a:pPr/>
              <a:t>8</a:t>
            </a:fld>
            <a:endParaRPr lang="zh-CN" altLang="en-US" noProof="0" dirty="0"/>
          </a:p>
        </p:txBody>
      </p:sp>
    </p:spTree>
    <p:extLst>
      <p:ext uri="{BB962C8B-B14F-4D97-AF65-F5344CB8AC3E}">
        <p14:creationId xmlns:p14="http://schemas.microsoft.com/office/powerpoint/2010/main" val="12806143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altLang="zh-CN" b="0" i="0">
                <a:solidFill>
                  <a:srgbClr val="374151"/>
                </a:solidFill>
                <a:effectLst/>
                <a:latin typeface="Söhne"/>
              </a:rPr>
              <a:t>In the Enrollments table:</a:t>
            </a:r>
          </a:p>
          <a:p>
            <a:pPr algn="l">
              <a:buFont typeface="Arial" panose="020B0604020202020204" pitchFamily="34" charset="0"/>
              <a:buChar char="•"/>
            </a:pPr>
            <a:r>
              <a:rPr lang="en-US" altLang="zh-CN" b="0" i="0" err="1">
                <a:solidFill>
                  <a:srgbClr val="374151"/>
                </a:solidFill>
                <a:effectLst/>
                <a:latin typeface="Söhne"/>
              </a:rPr>
              <a:t>EnrollmentID</a:t>
            </a:r>
            <a:r>
              <a:rPr lang="en-US" altLang="zh-CN" b="0" i="0">
                <a:solidFill>
                  <a:srgbClr val="374151"/>
                </a:solidFill>
                <a:effectLst/>
                <a:latin typeface="Söhne"/>
              </a:rPr>
              <a:t> is the primary key.</a:t>
            </a:r>
          </a:p>
          <a:p>
            <a:pPr algn="l">
              <a:buFont typeface="Arial" panose="020B0604020202020204" pitchFamily="34" charset="0"/>
              <a:buChar char="•"/>
            </a:pPr>
            <a:r>
              <a:rPr lang="en-US" altLang="zh-CN" b="0" i="0" err="1">
                <a:solidFill>
                  <a:srgbClr val="374151"/>
                </a:solidFill>
                <a:effectLst/>
                <a:latin typeface="Söhne"/>
              </a:rPr>
              <a:t>StudentID</a:t>
            </a:r>
            <a:r>
              <a:rPr lang="en-US" altLang="zh-CN" b="0" i="0">
                <a:solidFill>
                  <a:srgbClr val="374151"/>
                </a:solidFill>
                <a:effectLst/>
                <a:latin typeface="Söhne"/>
              </a:rPr>
              <a:t> is a foreign key referencing </a:t>
            </a:r>
            <a:r>
              <a:rPr lang="en-US" altLang="zh-CN" b="0" i="0" err="1">
                <a:solidFill>
                  <a:srgbClr val="374151"/>
                </a:solidFill>
                <a:effectLst/>
                <a:latin typeface="Söhne"/>
              </a:rPr>
              <a:t>StudentID</a:t>
            </a:r>
            <a:r>
              <a:rPr lang="en-US" altLang="zh-CN" b="0" i="0">
                <a:solidFill>
                  <a:srgbClr val="374151"/>
                </a:solidFill>
                <a:effectLst/>
                <a:latin typeface="Söhne"/>
              </a:rPr>
              <a:t> in the Students table.</a:t>
            </a:r>
          </a:p>
          <a:p>
            <a:pPr algn="l">
              <a:buFont typeface="Arial" panose="020B0604020202020204" pitchFamily="34" charset="0"/>
              <a:buChar char="•"/>
            </a:pPr>
            <a:r>
              <a:rPr lang="en-US" altLang="zh-CN" b="0" i="0" err="1">
                <a:solidFill>
                  <a:srgbClr val="374151"/>
                </a:solidFill>
                <a:effectLst/>
                <a:latin typeface="Söhne"/>
              </a:rPr>
              <a:t>CourseID</a:t>
            </a:r>
            <a:r>
              <a:rPr lang="en-US" altLang="zh-CN" b="0" i="0">
                <a:solidFill>
                  <a:srgbClr val="374151"/>
                </a:solidFill>
                <a:effectLst/>
                <a:latin typeface="Söhne"/>
              </a:rPr>
              <a:t> is a foreign key referencing </a:t>
            </a:r>
            <a:r>
              <a:rPr lang="en-US" altLang="zh-CN" b="0" i="0" err="1">
                <a:solidFill>
                  <a:srgbClr val="374151"/>
                </a:solidFill>
                <a:effectLst/>
                <a:latin typeface="Söhne"/>
              </a:rPr>
              <a:t>CourseID</a:t>
            </a:r>
            <a:r>
              <a:rPr lang="en-US" altLang="zh-CN" b="0" i="0">
                <a:solidFill>
                  <a:srgbClr val="374151"/>
                </a:solidFill>
                <a:effectLst/>
                <a:latin typeface="Söhne"/>
              </a:rPr>
              <a:t> in the Courses table.</a:t>
            </a:r>
          </a:p>
          <a:p>
            <a:pPr algn="l"/>
            <a:r>
              <a:rPr lang="en-US" altLang="zh-CN" b="1" i="0">
                <a:solidFill>
                  <a:srgbClr val="374151"/>
                </a:solidFill>
                <a:effectLst/>
                <a:latin typeface="Söhne"/>
              </a:rPr>
              <a:t>How it works</a:t>
            </a:r>
            <a:r>
              <a:rPr lang="en-US" altLang="zh-CN" b="0" i="0">
                <a:solidFill>
                  <a:srgbClr val="374151"/>
                </a:solidFill>
                <a:effectLst/>
                <a:latin typeface="Söhne"/>
              </a:rPr>
              <a:t>:</a:t>
            </a:r>
          </a:p>
          <a:p>
            <a:pPr algn="l"/>
            <a:r>
              <a:rPr lang="en-US" altLang="zh-CN" b="0" i="0">
                <a:solidFill>
                  <a:srgbClr val="374151"/>
                </a:solidFill>
                <a:effectLst/>
                <a:latin typeface="Söhne"/>
              </a:rPr>
              <a:t>The foreign keys (</a:t>
            </a:r>
            <a:r>
              <a:rPr lang="en-US" altLang="zh-CN" b="0" i="0" err="1">
                <a:solidFill>
                  <a:srgbClr val="374151"/>
                </a:solidFill>
                <a:effectLst/>
                <a:latin typeface="Söhne"/>
              </a:rPr>
              <a:t>StudentID</a:t>
            </a:r>
            <a:r>
              <a:rPr lang="en-US" altLang="zh-CN" b="0" i="0">
                <a:solidFill>
                  <a:srgbClr val="374151"/>
                </a:solidFill>
                <a:effectLst/>
                <a:latin typeface="Söhne"/>
              </a:rPr>
              <a:t> and </a:t>
            </a:r>
            <a:r>
              <a:rPr lang="en-US" altLang="zh-CN" b="0" i="0" err="1">
                <a:solidFill>
                  <a:srgbClr val="374151"/>
                </a:solidFill>
                <a:effectLst/>
                <a:latin typeface="Söhne"/>
              </a:rPr>
              <a:t>CourseID</a:t>
            </a:r>
            <a:r>
              <a:rPr lang="en-US" altLang="zh-CN" b="0" i="0">
                <a:solidFill>
                  <a:srgbClr val="374151"/>
                </a:solidFill>
                <a:effectLst/>
                <a:latin typeface="Söhne"/>
              </a:rPr>
              <a:t>) in the Enrollments table ensure that for every enrollment, there exists a valid student in the Students table and a valid course in the Courses table.</a:t>
            </a:r>
          </a:p>
          <a:p>
            <a:pPr algn="l"/>
            <a:r>
              <a:rPr lang="en-US" altLang="zh-CN" b="0" i="0">
                <a:solidFill>
                  <a:srgbClr val="374151"/>
                </a:solidFill>
                <a:effectLst/>
                <a:latin typeface="Söhne"/>
              </a:rPr>
              <a:t>For instance, in the Enrollments table, the first record indicates that Alice (with </a:t>
            </a:r>
            <a:r>
              <a:rPr lang="en-US" altLang="zh-CN" b="0" i="0" err="1">
                <a:solidFill>
                  <a:srgbClr val="374151"/>
                </a:solidFill>
                <a:effectLst/>
                <a:latin typeface="Söhne"/>
              </a:rPr>
              <a:t>StudentID</a:t>
            </a:r>
            <a:r>
              <a:rPr lang="en-US" altLang="zh-CN" b="0" i="0">
                <a:solidFill>
                  <a:srgbClr val="374151"/>
                </a:solidFill>
                <a:effectLst/>
                <a:latin typeface="Söhne"/>
              </a:rPr>
              <a:t> 1) has enrolled in the Math course (</a:t>
            </a:r>
            <a:r>
              <a:rPr lang="en-US" altLang="zh-CN" b="0" i="0" err="1">
                <a:solidFill>
                  <a:srgbClr val="374151"/>
                </a:solidFill>
                <a:effectLst/>
                <a:latin typeface="Söhne"/>
              </a:rPr>
              <a:t>CourseID</a:t>
            </a:r>
            <a:r>
              <a:rPr lang="en-US" altLang="zh-CN" b="0" i="0">
                <a:solidFill>
                  <a:srgbClr val="374151"/>
                </a:solidFill>
                <a:effectLst/>
                <a:latin typeface="Söhne"/>
              </a:rPr>
              <a:t> 101).</a:t>
            </a:r>
          </a:p>
          <a:p>
            <a:pPr algn="l"/>
            <a:r>
              <a:rPr lang="en-US" altLang="zh-CN" b="0" i="0">
                <a:solidFill>
                  <a:srgbClr val="374151"/>
                </a:solidFill>
                <a:effectLst/>
                <a:latin typeface="Söhne"/>
              </a:rPr>
              <a:t>With foreign keys in place, the database will prevent adding records to the Enrollments table if they reference non-existent students or courses. This maintains referential integrity.</a:t>
            </a:r>
          </a:p>
        </p:txBody>
      </p:sp>
      <p:sp>
        <p:nvSpPr>
          <p:cNvPr id="4" name="Slide Number Placeholder 3"/>
          <p:cNvSpPr>
            <a:spLocks noGrp="1"/>
          </p:cNvSpPr>
          <p:nvPr>
            <p:ph type="sldNum" sz="quarter" idx="5"/>
          </p:nvPr>
        </p:nvSpPr>
        <p:spPr/>
        <p:txBody>
          <a:bodyPr/>
          <a:lstStyle/>
          <a:p>
            <a:fld id="{0BCA1830-8ACC-4872-9C09-B98521B5BF71}" type="slidenum">
              <a:rPr lang="en-US" altLang="zh-CN" noProof="0" smtClean="0"/>
              <a:pPr/>
              <a:t>42</a:t>
            </a:fld>
            <a:endParaRPr lang="zh-CN" altLang="en-US" noProof="0"/>
          </a:p>
        </p:txBody>
      </p:sp>
    </p:spTree>
    <p:extLst>
      <p:ext uri="{BB962C8B-B14F-4D97-AF65-F5344CB8AC3E}">
        <p14:creationId xmlns:p14="http://schemas.microsoft.com/office/powerpoint/2010/main" val="16057113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zh-CN" altLang="en-US" sz="1800" b="0" i="0" u="none" strike="noStrike" baseline="0" dirty="0">
              <a:solidFill>
                <a:srgbClr val="000000"/>
              </a:solidFill>
              <a:latin typeface="Times New Roman" panose="02020603050405020304" pitchFamily="18" charset="0"/>
            </a:endParaRPr>
          </a:p>
          <a:p>
            <a:r>
              <a:rPr lang="en-US" altLang="zh-CN" sz="1800" b="0" i="0" u="none" strike="noStrike" baseline="0" dirty="0">
                <a:solidFill>
                  <a:srgbClr val="000000"/>
                </a:solidFill>
                <a:latin typeface="Times New Roman" panose="02020603050405020304" pitchFamily="18" charset="0"/>
              </a:rPr>
              <a:t> (a) No constraint violations. </a:t>
            </a:r>
          </a:p>
          <a:p>
            <a:r>
              <a:rPr lang="en-US" altLang="zh-CN" sz="1800" b="0" i="0" u="none" strike="noStrike" baseline="0" dirty="0">
                <a:solidFill>
                  <a:srgbClr val="000000"/>
                </a:solidFill>
                <a:latin typeface="Times New Roman" panose="02020603050405020304" pitchFamily="18" charset="0"/>
              </a:rPr>
              <a:t>(b) Violates referential integrity because DNUM=2 and there is no tuple in the DEPARTMENT relation with DNUMBER=2. We may enforce the constraint by: (</a:t>
            </a:r>
            <a:r>
              <a:rPr lang="en-US" altLang="zh-CN" sz="1800" b="0" i="0" u="none" strike="noStrike" baseline="0" dirty="0" err="1">
                <a:solidFill>
                  <a:srgbClr val="000000"/>
                </a:solidFill>
                <a:latin typeface="Times New Roman" panose="02020603050405020304" pitchFamily="18" charset="0"/>
              </a:rPr>
              <a:t>i</a:t>
            </a:r>
            <a:r>
              <a:rPr lang="en-US" altLang="zh-CN" sz="1800" b="0" i="0" u="none" strike="noStrike" baseline="0" dirty="0">
                <a:solidFill>
                  <a:srgbClr val="000000"/>
                </a:solidFill>
                <a:latin typeface="Times New Roman" panose="02020603050405020304" pitchFamily="18" charset="0"/>
              </a:rPr>
              <a:t>) rejecting the insertion of the new PROJECT tuple, (ii) changing the value of DNUM in the new PROJECT tuple to an existing DNUMBER value in the DEPARTMENT relation, or (iii) inserting a new DEPARTMENT tuple with DNUMBER=2. </a:t>
            </a:r>
          </a:p>
          <a:p>
            <a:r>
              <a:rPr lang="en-US" altLang="zh-CN" sz="1800" b="0" i="0" u="none" strike="noStrike" baseline="0" dirty="0">
                <a:solidFill>
                  <a:srgbClr val="000000"/>
                </a:solidFill>
                <a:latin typeface="Times New Roman" panose="02020603050405020304" pitchFamily="18" charset="0"/>
              </a:rPr>
              <a:t>(c) Violates referential integrity because several tuples exist in the WORKS_ON, DEPENDENT, DEPARTMENT, and EMPLOYEE relations that reference the tuple being deleted from EMPLOYEE. We may enforce the constraint by: (</a:t>
            </a:r>
            <a:r>
              <a:rPr lang="en-US" altLang="zh-CN" sz="1800" b="0" i="0" u="none" strike="noStrike" baseline="0" dirty="0" err="1">
                <a:solidFill>
                  <a:srgbClr val="000000"/>
                </a:solidFill>
                <a:latin typeface="Times New Roman" panose="02020603050405020304" pitchFamily="18" charset="0"/>
              </a:rPr>
              <a:t>i</a:t>
            </a:r>
            <a:r>
              <a:rPr lang="en-US" altLang="zh-CN" sz="1800" b="0" i="0" u="none" strike="noStrike" baseline="0" dirty="0">
                <a:solidFill>
                  <a:srgbClr val="000000"/>
                </a:solidFill>
                <a:latin typeface="Times New Roman" panose="02020603050405020304" pitchFamily="18" charset="0"/>
              </a:rPr>
              <a:t>) rejecting the deletion, or (ii) deleting all tuples in the WORKS_ON, DEPENDENT, DEPARTMENT, and EMPLOYEE relations whose values for ESSN, ESSN, MGRSSN, and SUPERSSN, respectively, is equal to'987654321'. </a:t>
            </a:r>
          </a:p>
          <a:p>
            <a:r>
              <a:rPr lang="en-US" altLang="zh-CN" sz="1800" b="0" i="0" u="none" strike="noStrike" baseline="0" dirty="0">
                <a:solidFill>
                  <a:srgbClr val="000000"/>
                </a:solidFill>
                <a:latin typeface="Times New Roman" panose="02020603050405020304" pitchFamily="18" charset="0"/>
              </a:rPr>
              <a:t>(d) No constraint violations. </a:t>
            </a:r>
            <a:endParaRPr lang="zh-CN" altLang="en-US" dirty="0"/>
          </a:p>
        </p:txBody>
      </p:sp>
      <p:sp>
        <p:nvSpPr>
          <p:cNvPr id="4" name="Slide Number Placeholder 3"/>
          <p:cNvSpPr>
            <a:spLocks noGrp="1"/>
          </p:cNvSpPr>
          <p:nvPr>
            <p:ph type="sldNum" sz="quarter" idx="5"/>
          </p:nvPr>
        </p:nvSpPr>
        <p:spPr/>
        <p:txBody>
          <a:bodyPr/>
          <a:lstStyle/>
          <a:p>
            <a:fld id="{0BCA1830-8ACC-4872-9C09-B98521B5BF71}" type="slidenum">
              <a:rPr lang="en-US" altLang="zh-CN" noProof="0" smtClean="0"/>
              <a:pPr/>
              <a:t>43</a:t>
            </a:fld>
            <a:endParaRPr lang="zh-CN" altLang="en-US" noProof="0"/>
          </a:p>
        </p:txBody>
      </p:sp>
    </p:spTree>
    <p:extLst>
      <p:ext uri="{BB962C8B-B14F-4D97-AF65-F5344CB8AC3E}">
        <p14:creationId xmlns:p14="http://schemas.microsoft.com/office/powerpoint/2010/main" val="15658102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b="0" i="0" u="none" strike="noStrike" baseline="0" dirty="0">
                <a:solidFill>
                  <a:srgbClr val="000000"/>
                </a:solidFill>
                <a:latin typeface="Times New Roman" panose="02020603050405020304" pitchFamily="18" charset="0"/>
              </a:rPr>
              <a:t>Strictly speaking, a foreign key is a set of attributes, but when that set contains only one attribute, then that attribute itself is often informally called a foreign key. The schema of this question has the following five foreign keys: </a:t>
            </a:r>
          </a:p>
          <a:p>
            <a:r>
              <a:rPr lang="en-US" altLang="zh-CN" sz="1800" b="0" i="0" u="none" strike="noStrike" baseline="0" dirty="0">
                <a:solidFill>
                  <a:srgbClr val="000000"/>
                </a:solidFill>
                <a:latin typeface="Times New Roman" panose="02020603050405020304" pitchFamily="18" charset="0"/>
              </a:rPr>
              <a:t>1. the attribute Cust# of relation ORDER that references relation CUSTOMER, </a:t>
            </a:r>
          </a:p>
          <a:p>
            <a:r>
              <a:rPr lang="en-US" altLang="zh-CN" sz="1800" b="0" i="0" u="none" strike="noStrike" baseline="0" dirty="0">
                <a:solidFill>
                  <a:srgbClr val="000000"/>
                </a:solidFill>
                <a:latin typeface="Times New Roman" panose="02020603050405020304" pitchFamily="18" charset="0"/>
              </a:rPr>
              <a:t>2. the attribute Order# of relation ORDER_ITEM that references relation ORDER, </a:t>
            </a:r>
          </a:p>
          <a:p>
            <a:r>
              <a:rPr lang="en-US" altLang="zh-CN" sz="1800" b="0" i="0" u="none" strike="noStrike" baseline="0" dirty="0">
                <a:solidFill>
                  <a:srgbClr val="000000"/>
                </a:solidFill>
                <a:latin typeface="Times New Roman" panose="02020603050405020304" pitchFamily="18" charset="0"/>
              </a:rPr>
              <a:t>3. the attribute Item# of relation ORDER_ITEM that references relation ITEM, </a:t>
            </a:r>
          </a:p>
          <a:p>
            <a:r>
              <a:rPr lang="en-US" altLang="zh-CN" sz="1800" b="0" i="0" u="none" strike="noStrike" baseline="0" dirty="0">
                <a:solidFill>
                  <a:srgbClr val="000000"/>
                </a:solidFill>
                <a:latin typeface="Times New Roman" panose="02020603050405020304" pitchFamily="18" charset="0"/>
              </a:rPr>
              <a:t>4. the attribute Order# of relation SHIPMENT that references relation ORDER, and </a:t>
            </a:r>
          </a:p>
          <a:p>
            <a:r>
              <a:rPr lang="en-US" altLang="zh-CN" sz="1800" b="0" i="0" u="none" strike="noStrike" baseline="0" dirty="0">
                <a:solidFill>
                  <a:srgbClr val="000000"/>
                </a:solidFill>
                <a:latin typeface="Times New Roman" panose="02020603050405020304" pitchFamily="18" charset="0"/>
              </a:rPr>
              <a:t>5. the attribute Warehouse# of relation SHIPMENT that references relation WAREHOUSE. </a:t>
            </a:r>
            <a:endParaRPr lang="zh-CN" altLang="en-US" dirty="0"/>
          </a:p>
        </p:txBody>
      </p:sp>
      <p:sp>
        <p:nvSpPr>
          <p:cNvPr id="4" name="灯片编号占位符 3"/>
          <p:cNvSpPr>
            <a:spLocks noGrp="1"/>
          </p:cNvSpPr>
          <p:nvPr>
            <p:ph type="sldNum" sz="quarter" idx="5"/>
          </p:nvPr>
        </p:nvSpPr>
        <p:spPr/>
        <p:txBody>
          <a:bodyPr/>
          <a:lstStyle/>
          <a:p>
            <a:fld id="{0BCA1830-8ACC-4872-9C09-B98521B5BF71}" type="slidenum">
              <a:rPr lang="en-US" altLang="zh-CN" noProof="0" smtClean="0"/>
              <a:pPr/>
              <a:t>44</a:t>
            </a:fld>
            <a:endParaRPr lang="zh-CN" altLang="en-US" noProof="0"/>
          </a:p>
        </p:txBody>
      </p:sp>
    </p:spTree>
    <p:extLst>
      <p:ext uri="{BB962C8B-B14F-4D97-AF65-F5344CB8AC3E}">
        <p14:creationId xmlns:p14="http://schemas.microsoft.com/office/powerpoint/2010/main" val="37655581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0BCA1830-8ACC-4872-9C09-B98521B5BF71}" type="slidenum">
              <a:rPr lang="en-US" altLang="zh-CN" smtClean="0">
                <a:latin typeface="Microsoft YaHei UI" panose="020B0503020204020204" pitchFamily="34" charset="-122"/>
                <a:ea typeface="Microsoft YaHei UI" panose="020B0503020204020204" pitchFamily="34" charset="-122"/>
              </a:rPr>
              <a:t>45</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5535340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lphaLcPeriod"/>
            </a:pPr>
            <a:r>
              <a:rPr lang="en-US" altLang="zh-CN" dirty="0"/>
              <a:t>SELECT </a:t>
            </a:r>
            <a:r>
              <a:rPr lang="en-US" altLang="zh-CN" dirty="0" err="1"/>
              <a:t>Fname</a:t>
            </a:r>
            <a:r>
              <a:rPr lang="en-US" altLang="zh-CN" dirty="0"/>
              <a:t>, </a:t>
            </a:r>
            <a:r>
              <a:rPr lang="en-US" altLang="zh-CN" dirty="0" err="1"/>
              <a:t>Minit</a:t>
            </a:r>
            <a:r>
              <a:rPr lang="en-US" altLang="zh-CN" dirty="0"/>
              <a:t>, </a:t>
            </a:r>
            <a:r>
              <a:rPr lang="en-US" altLang="zh-CN" dirty="0" err="1"/>
              <a:t>Lname</a:t>
            </a:r>
            <a:r>
              <a:rPr lang="en-US" altLang="zh-CN" dirty="0"/>
              <a:t> FROM employee WHERE salary &gt; 30000 and </a:t>
            </a:r>
            <a:r>
              <a:rPr lang="en-US" altLang="zh-CN" dirty="0" err="1"/>
              <a:t>dno</a:t>
            </a:r>
            <a:r>
              <a:rPr lang="en-US" altLang="zh-CN" dirty="0"/>
              <a:t> = 5; </a:t>
            </a:r>
          </a:p>
          <a:p>
            <a:pPr marL="228600" indent="-228600">
              <a:buAutoNum type="alphaLcPeriod"/>
            </a:pPr>
            <a:r>
              <a:rPr lang="en-US" altLang="zh-CN" dirty="0"/>
              <a:t> SELECT </a:t>
            </a:r>
            <a:r>
              <a:rPr lang="en-US" altLang="zh-CN" dirty="0" err="1"/>
              <a:t>Fname</a:t>
            </a:r>
            <a:r>
              <a:rPr lang="en-US" altLang="zh-CN" dirty="0"/>
              <a:t>, </a:t>
            </a:r>
            <a:r>
              <a:rPr lang="en-US" altLang="zh-CN" dirty="0" err="1"/>
              <a:t>Minit</a:t>
            </a:r>
            <a:r>
              <a:rPr lang="en-US" altLang="zh-CN" dirty="0"/>
              <a:t>, </a:t>
            </a:r>
            <a:r>
              <a:rPr lang="en-US" altLang="zh-CN" dirty="0" err="1"/>
              <a:t>Lname</a:t>
            </a:r>
            <a:r>
              <a:rPr lang="en-US" altLang="zh-CN" dirty="0"/>
              <a:t> FROM employee e, </a:t>
            </a:r>
            <a:r>
              <a:rPr lang="en-US" altLang="zh-CN" dirty="0" err="1"/>
              <a:t>works_on</a:t>
            </a:r>
            <a:r>
              <a:rPr lang="en-US" altLang="zh-CN" dirty="0"/>
              <a:t> w, project p WHERE salary &gt; 30000 and </a:t>
            </a:r>
            <a:r>
              <a:rPr lang="en-US" altLang="zh-CN" dirty="0" err="1"/>
              <a:t>dno</a:t>
            </a:r>
            <a:r>
              <a:rPr lang="en-US" altLang="zh-CN" dirty="0"/>
              <a:t> = 5 and </a:t>
            </a:r>
            <a:r>
              <a:rPr lang="en-US" altLang="zh-CN" dirty="0" err="1"/>
              <a:t>e.ssn</a:t>
            </a:r>
            <a:r>
              <a:rPr lang="en-US" altLang="zh-CN" dirty="0"/>
              <a:t> = </a:t>
            </a:r>
            <a:r>
              <a:rPr lang="en-US" altLang="zh-CN" dirty="0" err="1"/>
              <a:t>w.essn</a:t>
            </a:r>
            <a:r>
              <a:rPr lang="en-US" altLang="zh-CN" dirty="0"/>
              <a:t> and </a:t>
            </a:r>
            <a:r>
              <a:rPr lang="en-US" altLang="zh-CN" dirty="0" err="1"/>
              <a:t>w.pno</a:t>
            </a:r>
            <a:r>
              <a:rPr lang="en-US" altLang="zh-CN" dirty="0"/>
              <a:t> = </a:t>
            </a:r>
            <a:r>
              <a:rPr lang="en-US" altLang="zh-CN" dirty="0" err="1"/>
              <a:t>p.pnumber</a:t>
            </a:r>
            <a:r>
              <a:rPr lang="en-US" altLang="zh-CN" dirty="0"/>
              <a:t> and </a:t>
            </a:r>
            <a:r>
              <a:rPr lang="en-US" altLang="zh-CN" dirty="0" err="1"/>
              <a:t>p.pname</a:t>
            </a:r>
            <a:r>
              <a:rPr lang="en-US" altLang="zh-CN" dirty="0"/>
              <a:t> = ‘</a:t>
            </a:r>
            <a:r>
              <a:rPr lang="en-US" altLang="zh-CN" dirty="0" err="1"/>
              <a:t>ProjectZ</a:t>
            </a:r>
            <a:r>
              <a:rPr lang="en-US" altLang="zh-CN" dirty="0"/>
              <a:t>’; </a:t>
            </a:r>
            <a:endParaRPr lang="zh-CN" altLang="en-US" dirty="0"/>
          </a:p>
        </p:txBody>
      </p:sp>
      <p:sp>
        <p:nvSpPr>
          <p:cNvPr id="4" name="灯片编号占位符 3"/>
          <p:cNvSpPr>
            <a:spLocks noGrp="1"/>
          </p:cNvSpPr>
          <p:nvPr>
            <p:ph type="sldNum" sz="quarter" idx="5"/>
          </p:nvPr>
        </p:nvSpPr>
        <p:spPr/>
        <p:txBody>
          <a:bodyPr/>
          <a:lstStyle/>
          <a:p>
            <a:fld id="{0BCA1830-8ACC-4872-9C09-B98521B5BF71}" type="slidenum">
              <a:rPr lang="en-US" altLang="zh-CN" noProof="0" smtClean="0"/>
              <a:pPr/>
              <a:t>47</a:t>
            </a:fld>
            <a:endParaRPr lang="zh-CN" altLang="en-US" noProof="0"/>
          </a:p>
        </p:txBody>
      </p:sp>
    </p:spTree>
    <p:extLst>
      <p:ext uri="{BB962C8B-B14F-4D97-AF65-F5344CB8AC3E}">
        <p14:creationId xmlns:p14="http://schemas.microsoft.com/office/powerpoint/2010/main" val="580980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(b) Insert &lt; '</a:t>
            </a:r>
            <a:r>
              <a:rPr lang="en-US" altLang="zh-CN" dirty="0" err="1"/>
              <a:t>ProductA</a:t>
            </a:r>
            <a:r>
              <a:rPr lang="en-US" altLang="zh-CN" dirty="0"/>
              <a:t>', 4, 'Bellaire', 2 &gt; into PROJECT. INSERT INTO PROJECT VALUES ('</a:t>
            </a:r>
            <a:r>
              <a:rPr lang="en-US" altLang="zh-CN" dirty="0" err="1"/>
              <a:t>ProductA</a:t>
            </a:r>
            <a:r>
              <a:rPr lang="en-US" altLang="zh-CN" dirty="0"/>
              <a:t>', 4, 'Bellaire', 2); </a:t>
            </a:r>
          </a:p>
          <a:p>
            <a:r>
              <a:rPr lang="en-US" altLang="zh-CN" dirty="0"/>
              <a:t>(c) Delete the EMPLOYEE tuple with SSN= '987654321'. DELETE FROM EMPLOYEE WHERE SSN= '987654321’; </a:t>
            </a:r>
          </a:p>
          <a:p>
            <a:r>
              <a:rPr lang="en-US" altLang="zh-CN" dirty="0"/>
              <a:t>(d) Modify the MGRSSN and MGRSTARTDATE of the DEPARTMENT tuple with DNUMBER=5 to '123456789' and '1988-10-01', respectively. </a:t>
            </a:r>
            <a:r>
              <a:rPr lang="en-US" altLang="zh-CN"/>
              <a:t>UPDATE DEPARTMENT SET MGRSSN = '123456789', MGRSTARTDATE = '1988-10-01' WHERE DNUMBER= 5;</a:t>
            </a:r>
            <a:endParaRPr lang="zh-CN" altLang="en-US" b="1" dirty="0"/>
          </a:p>
        </p:txBody>
      </p:sp>
      <p:sp>
        <p:nvSpPr>
          <p:cNvPr id="4" name="灯片编号占位符 3"/>
          <p:cNvSpPr>
            <a:spLocks noGrp="1"/>
          </p:cNvSpPr>
          <p:nvPr>
            <p:ph type="sldNum" sz="quarter" idx="5"/>
          </p:nvPr>
        </p:nvSpPr>
        <p:spPr/>
        <p:txBody>
          <a:bodyPr/>
          <a:lstStyle/>
          <a:p>
            <a:fld id="{0BCA1830-8ACC-4872-9C09-B98521B5BF71}" type="slidenum">
              <a:rPr lang="en-US" altLang="zh-CN" noProof="0" smtClean="0"/>
              <a:pPr/>
              <a:t>48</a:t>
            </a:fld>
            <a:endParaRPr lang="zh-CN" altLang="en-US" noProof="0"/>
          </a:p>
        </p:txBody>
      </p:sp>
    </p:spTree>
    <p:extLst>
      <p:ext uri="{BB962C8B-B14F-4D97-AF65-F5344CB8AC3E}">
        <p14:creationId xmlns:p14="http://schemas.microsoft.com/office/powerpoint/2010/main" val="39126950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BCA1830-8ACC-4872-9C09-B98521B5BF71}" type="slidenum">
              <a:rPr lang="en-US" altLang="zh-CN" noProof="0" smtClean="0"/>
              <a:pPr/>
              <a:t>11</a:t>
            </a:fld>
            <a:endParaRPr lang="zh-CN" altLang="en-US" noProof="0"/>
          </a:p>
        </p:txBody>
      </p:sp>
    </p:spTree>
    <p:extLst>
      <p:ext uri="{BB962C8B-B14F-4D97-AF65-F5344CB8AC3E}">
        <p14:creationId xmlns:p14="http://schemas.microsoft.com/office/powerpoint/2010/main" val="40328441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D678BD-8133-131C-2658-A824728E325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22B3F26-1F09-77FF-A173-B064CD66BEF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EC47EFF-0994-3155-9AA8-6AC190E4E1B7}"/>
              </a:ext>
            </a:extLst>
          </p:cNvPr>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a:extLst>
              <a:ext uri="{FF2B5EF4-FFF2-40B4-BE49-F238E27FC236}">
                <a16:creationId xmlns:a16="http://schemas.microsoft.com/office/drawing/2014/main" id="{53D17521-A0B5-44DC-C671-71A815B04173}"/>
              </a:ext>
            </a:extLst>
          </p:cNvPr>
          <p:cNvSpPr>
            <a:spLocks noGrp="1"/>
          </p:cNvSpPr>
          <p:nvPr>
            <p:ph type="sldNum" sz="quarter" idx="10"/>
          </p:nvPr>
        </p:nvSpPr>
        <p:spPr/>
        <p:txBody>
          <a:bodyPr/>
          <a:lstStyle/>
          <a:p>
            <a:fld id="{0BCA1830-8ACC-4872-9C09-B98521B5BF71}" type="slidenum">
              <a:rPr lang="en-US" altLang="zh-CN" smtClean="0">
                <a:latin typeface="Microsoft YaHei UI" panose="020B0503020204020204" pitchFamily="34" charset="-122"/>
                <a:ea typeface="Microsoft YaHei UI" panose="020B0503020204020204" pitchFamily="34" charset="-122"/>
              </a:rPr>
              <a:t>12</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8130098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EBBA51-F5A8-5497-9DB6-CC4E2A2829B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A5F5A0E-DE1D-E4EA-C12E-28AAC70C7E6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2651304-8A26-91AC-E849-9B820DA1402A}"/>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61C86A36-A468-ECF5-8088-C887B1663F56}"/>
              </a:ext>
            </a:extLst>
          </p:cNvPr>
          <p:cNvSpPr>
            <a:spLocks noGrp="1"/>
          </p:cNvSpPr>
          <p:nvPr>
            <p:ph type="sldNum" sz="quarter" idx="5"/>
          </p:nvPr>
        </p:nvSpPr>
        <p:spPr/>
        <p:txBody>
          <a:bodyPr/>
          <a:lstStyle/>
          <a:p>
            <a:fld id="{0BCA1830-8ACC-4872-9C09-B98521B5BF71}" type="slidenum">
              <a:rPr lang="en-US" altLang="zh-CN" noProof="0" smtClean="0"/>
              <a:pPr/>
              <a:t>13</a:t>
            </a:fld>
            <a:endParaRPr lang="zh-CN" altLang="en-US" noProof="0"/>
          </a:p>
        </p:txBody>
      </p:sp>
    </p:spTree>
    <p:extLst>
      <p:ext uri="{BB962C8B-B14F-4D97-AF65-F5344CB8AC3E}">
        <p14:creationId xmlns:p14="http://schemas.microsoft.com/office/powerpoint/2010/main" val="40923680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64228B-AFEF-ADA8-A2BD-4D8FD9EE4EA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13F2ECE-5A19-B764-5DE6-2B5E2ACF4FE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3F27980-6FB6-DD12-6BAD-1CD02CED06C5}"/>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CD4E95FE-44E1-DBDB-3E04-7E848EAD9C2B}"/>
              </a:ext>
            </a:extLst>
          </p:cNvPr>
          <p:cNvSpPr>
            <a:spLocks noGrp="1"/>
          </p:cNvSpPr>
          <p:nvPr>
            <p:ph type="sldNum" sz="quarter" idx="5"/>
          </p:nvPr>
        </p:nvSpPr>
        <p:spPr/>
        <p:txBody>
          <a:bodyPr/>
          <a:lstStyle/>
          <a:p>
            <a:fld id="{0BCA1830-8ACC-4872-9C09-B98521B5BF71}" type="slidenum">
              <a:rPr lang="en-US" altLang="zh-CN" noProof="0" smtClean="0"/>
              <a:pPr/>
              <a:t>14</a:t>
            </a:fld>
            <a:endParaRPr lang="zh-CN" altLang="en-US" noProof="0"/>
          </a:p>
        </p:txBody>
      </p:sp>
    </p:spTree>
    <p:extLst>
      <p:ext uri="{BB962C8B-B14F-4D97-AF65-F5344CB8AC3E}">
        <p14:creationId xmlns:p14="http://schemas.microsoft.com/office/powerpoint/2010/main" val="13810265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956FD5-2B1B-221F-7930-1714365B93B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9EFB4C5-E6BA-0A21-67B4-E06119C97E4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3FD167B-F8D3-73C2-D336-344CE1FB535B}"/>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14CA46BE-7241-2769-F31A-8356813A77D5}"/>
              </a:ext>
            </a:extLst>
          </p:cNvPr>
          <p:cNvSpPr>
            <a:spLocks noGrp="1"/>
          </p:cNvSpPr>
          <p:nvPr>
            <p:ph type="sldNum" sz="quarter" idx="5"/>
          </p:nvPr>
        </p:nvSpPr>
        <p:spPr/>
        <p:txBody>
          <a:bodyPr/>
          <a:lstStyle/>
          <a:p>
            <a:fld id="{0BCA1830-8ACC-4872-9C09-B98521B5BF71}" type="slidenum">
              <a:rPr lang="en-US" altLang="zh-CN" noProof="0" smtClean="0"/>
              <a:pPr/>
              <a:t>15</a:t>
            </a:fld>
            <a:endParaRPr lang="zh-CN" altLang="en-US" noProof="0"/>
          </a:p>
        </p:txBody>
      </p:sp>
    </p:spTree>
    <p:extLst>
      <p:ext uri="{BB962C8B-B14F-4D97-AF65-F5344CB8AC3E}">
        <p14:creationId xmlns:p14="http://schemas.microsoft.com/office/powerpoint/2010/main" val="5676183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b="0" i="0" dirty="0">
                <a:solidFill>
                  <a:srgbClr val="D1D5DB"/>
                </a:solidFill>
                <a:effectLst/>
                <a:latin typeface="Söhne"/>
              </a:rPr>
              <a:t>In this example, each row (n-tuple) in the "Employees" table represents a specific employee record. The attributes (columns) in the n-tuple hold information about the employee, such as Employee ID, First Name, Last Name, Age, Department, and Salary. Each n-tuple uniquely identifies an employee within the table and represents a complete set of data for that employee.</a:t>
            </a:r>
            <a:endParaRPr lang="zh-CN" altLang="en-US" dirty="0"/>
          </a:p>
        </p:txBody>
      </p:sp>
      <p:sp>
        <p:nvSpPr>
          <p:cNvPr id="4" name="Slide Number Placeholder 3"/>
          <p:cNvSpPr>
            <a:spLocks noGrp="1"/>
          </p:cNvSpPr>
          <p:nvPr>
            <p:ph type="sldNum" sz="quarter" idx="5"/>
          </p:nvPr>
        </p:nvSpPr>
        <p:spPr/>
        <p:txBody>
          <a:bodyPr/>
          <a:lstStyle/>
          <a:p>
            <a:fld id="{0BCA1830-8ACC-4872-9C09-B98521B5BF71}" type="slidenum">
              <a:rPr lang="en-US" altLang="zh-CN" noProof="0" smtClean="0"/>
              <a:pPr/>
              <a:t>20</a:t>
            </a:fld>
            <a:endParaRPr lang="zh-CN" altLang="en-US" noProof="0"/>
          </a:p>
        </p:txBody>
      </p:sp>
    </p:spTree>
    <p:extLst>
      <p:ext uri="{BB962C8B-B14F-4D97-AF65-F5344CB8AC3E}">
        <p14:creationId xmlns:p14="http://schemas.microsoft.com/office/powerpoint/2010/main" val="3019681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BCA1830-8ACC-4872-9C09-B98521B5BF71}" type="slidenum">
              <a:rPr lang="en-US" altLang="zh-CN" noProof="0" smtClean="0"/>
              <a:pPr/>
              <a:t>21</a:t>
            </a:fld>
            <a:endParaRPr lang="zh-CN" altLang="en-US" noProof="0"/>
          </a:p>
        </p:txBody>
      </p:sp>
    </p:spTree>
    <p:extLst>
      <p:ext uri="{BB962C8B-B14F-4D97-AF65-F5344CB8AC3E}">
        <p14:creationId xmlns:p14="http://schemas.microsoft.com/office/powerpoint/2010/main" val="3172318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10" name="长方形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p:cNvSpPr>
            <a:spLocks noGrp="1"/>
          </p:cNvSpPr>
          <p:nvPr>
            <p:ph type="ctrTitle"/>
          </p:nvPr>
        </p:nvSpPr>
        <p:spPr>
          <a:xfrm>
            <a:off x="1097280" y="758952"/>
            <a:ext cx="10058400" cy="3566160"/>
          </a:xfrm>
        </p:spPr>
        <p:txBody>
          <a:bodyPr rtlCol="0" anchor="b">
            <a:normAutofit/>
          </a:bodyPr>
          <a:lstStyle>
            <a:lvl1pPr algn="l">
              <a:lnSpc>
                <a:spcPct val="90000"/>
              </a:lnSpc>
              <a:defRPr sz="8000" spc="-50" baseline="0">
                <a:solidFill>
                  <a:schemeClr val="tx1">
                    <a:lumMod val="85000"/>
                    <a:lumOff val="15000"/>
                  </a:schemeClr>
                </a:solidFill>
              </a:defRPr>
            </a:lvl1pPr>
          </a:lstStyle>
          <a:p>
            <a:pPr rtl="0"/>
            <a:r>
              <a:rPr lang="en-US" altLang="zh-CN" noProof="0"/>
              <a:t>Click to edit Master title style</a:t>
            </a:r>
            <a:endParaRPr lang="zh-CN" altLang="en-US" noProof="0"/>
          </a:p>
        </p:txBody>
      </p:sp>
      <p:sp>
        <p:nvSpPr>
          <p:cNvPr id="3" name="副标题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en-US" altLang="zh-CN" noProof="0"/>
              <a:t>Click to edit Master subtitle style</a:t>
            </a:r>
            <a:endParaRPr lang="zh-CN" altLang="en-US" noProof="0"/>
          </a:p>
        </p:txBody>
      </p:sp>
      <p:cxnSp>
        <p:nvCxnSpPr>
          <p:cNvPr id="9" name="直接连接符​​(S)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日期占位符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1E2857C8-8E2F-48E0-8317-80C3BB0076B8}" type="datetime1">
              <a:rPr lang="zh-CN" altLang="en-US" noProof="0" smtClean="0"/>
              <a:t>2024/3/6</a:t>
            </a:fld>
            <a:endParaRPr lang="zh-CN" altLang="en-US" noProof="0"/>
          </a:p>
        </p:txBody>
      </p:sp>
      <p:sp>
        <p:nvSpPr>
          <p:cNvPr id="5" name="页脚占位符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zh-CN" altLang="en-US" noProof="0"/>
          </a:p>
        </p:txBody>
      </p:sp>
      <p:sp>
        <p:nvSpPr>
          <p:cNvPr id="6" name="灯片编号占位符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en-US" altLang="zh-CN" noProof="0" smtClean="0"/>
              <a:t>‹#›</a:t>
            </a:fld>
            <a:endParaRPr lang="zh-CN" altLang="en-US" noProof="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en-US" altLang="zh-CN" noProof="0"/>
              <a:t>Click to edit Master title style</a:t>
            </a:r>
            <a:endParaRPr lang="zh-CN" altLang="en-US" noProof="0"/>
          </a:p>
        </p:txBody>
      </p:sp>
      <p:sp>
        <p:nvSpPr>
          <p:cNvPr id="3" name="内容占位符 2"/>
          <p:cNvSpPr>
            <a:spLocks noGrp="1"/>
          </p:cNvSpPr>
          <p:nvPr>
            <p:ph idx="1"/>
          </p:nvPr>
        </p:nvSpPr>
        <p:spPr/>
        <p:txBody>
          <a:bodyPr rtlCol="0"/>
          <a:lstStyle/>
          <a:p>
            <a:pPr lvl="0" rtl="0"/>
            <a:r>
              <a:rPr lang="en-US" altLang="zh-CN" noProof="0"/>
              <a:t>Click to edit Master text styles</a:t>
            </a:r>
          </a:p>
          <a:p>
            <a:pPr lvl="1" rtl="0"/>
            <a:r>
              <a:rPr lang="en-US" altLang="zh-CN" noProof="0"/>
              <a:t>Second level</a:t>
            </a:r>
          </a:p>
          <a:p>
            <a:pPr lvl="2" rtl="0"/>
            <a:r>
              <a:rPr lang="en-US" altLang="zh-CN" noProof="0"/>
              <a:t>Third level</a:t>
            </a:r>
          </a:p>
          <a:p>
            <a:pPr lvl="3" rtl="0"/>
            <a:r>
              <a:rPr lang="en-US" altLang="zh-CN" noProof="0"/>
              <a:t>Fourth level</a:t>
            </a:r>
          </a:p>
          <a:p>
            <a:pPr lvl="4" rtl="0"/>
            <a:r>
              <a:rPr lang="en-US" altLang="zh-CN" noProof="0"/>
              <a:t>Fifth level</a:t>
            </a:r>
            <a:endParaRPr lang="zh-CN" altLang="en-US" noProof="0"/>
          </a:p>
        </p:txBody>
      </p:sp>
      <p:sp>
        <p:nvSpPr>
          <p:cNvPr id="7" name="日期占位符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71FC4F7C-0D89-4D20-BD2E-273FAB0D351B}" type="datetime1">
              <a:rPr lang="zh-CN" altLang="en-US" noProof="0" smtClean="0"/>
              <a:t>2024/3/6</a:t>
            </a:fld>
            <a:endParaRPr lang="zh-CN" altLang="en-US" noProof="0"/>
          </a:p>
        </p:txBody>
      </p:sp>
      <p:sp>
        <p:nvSpPr>
          <p:cNvPr id="8" name="页脚占位符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endParaRPr lang="zh-CN" altLang="en-US" noProof="0"/>
          </a:p>
        </p:txBody>
      </p:sp>
      <p:sp>
        <p:nvSpPr>
          <p:cNvPr id="9" name="灯片编号占位符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en-US" altLang="zh-CN" noProof="0" smtClean="0"/>
              <a:t>‹#›</a:t>
            </a:fld>
            <a:endParaRPr lang="zh-CN" altLang="en-US" noProof="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10" name="长方形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p:cNvSpPr>
            <a:spLocks noGrp="1"/>
          </p:cNvSpPr>
          <p:nvPr>
            <p:ph type="title"/>
          </p:nvPr>
        </p:nvSpPr>
        <p:spPr>
          <a:xfrm>
            <a:off x="1097280" y="758952"/>
            <a:ext cx="10058400" cy="3566160"/>
          </a:xfrm>
        </p:spPr>
        <p:txBody>
          <a:bodyPr rtlCol="0" anchor="b" anchorCtr="0">
            <a:normAutofit/>
          </a:bodyPr>
          <a:lstStyle>
            <a:lvl1pPr>
              <a:lnSpc>
                <a:spcPct val="90000"/>
              </a:lnSpc>
              <a:defRPr sz="8000" b="0">
                <a:solidFill>
                  <a:schemeClr val="tx1">
                    <a:lumMod val="85000"/>
                    <a:lumOff val="15000"/>
                  </a:schemeClr>
                </a:solidFill>
              </a:defRPr>
            </a:lvl1pPr>
          </a:lstStyle>
          <a:p>
            <a:pPr rtl="0"/>
            <a:r>
              <a:rPr lang="en-US" altLang="zh-CN" noProof="0"/>
              <a:t>Click to edit Master title style</a:t>
            </a:r>
            <a:endParaRPr lang="zh-CN" altLang="en-US" noProof="0"/>
          </a:p>
        </p:txBody>
      </p:sp>
      <p:sp>
        <p:nvSpPr>
          <p:cNvPr id="3" name="文本占位符 2"/>
          <p:cNvSpPr>
            <a:spLocks noGrp="1"/>
          </p:cNvSpPr>
          <p:nvPr>
            <p:ph type="body" idx="1"/>
          </p:nvPr>
        </p:nvSpPr>
        <p:spPr>
          <a:xfrm>
            <a:off x="1097280" y="4663440"/>
            <a:ext cx="10058400" cy="1143000"/>
          </a:xfrm>
        </p:spPr>
        <p:txBody>
          <a:bodyPr lIns="91440" rIns="91440" rtlCol="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n-US" altLang="zh-CN" noProof="0"/>
              <a:t>Click to edit Master text styles</a:t>
            </a:r>
          </a:p>
        </p:txBody>
      </p:sp>
      <p:cxnSp>
        <p:nvCxnSpPr>
          <p:cNvPr id="9" name="直接连接符​​(S)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日期占位符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p>
            <a:pPr rtl="0"/>
            <a:fld id="{A1C8F9BE-F15D-4875-8A71-21DE506DE743}" type="datetime1">
              <a:rPr lang="zh-CN" altLang="en-US" noProof="0" smtClean="0"/>
              <a:t>2024/3/6</a:t>
            </a:fld>
            <a:endParaRPr lang="zh-CN" altLang="en-US" noProof="0"/>
          </a:p>
        </p:txBody>
      </p:sp>
      <p:sp>
        <p:nvSpPr>
          <p:cNvPr id="8" name="页脚占位符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p>
            <a:pPr rtl="0"/>
            <a:endParaRPr lang="zh-CN" altLang="en-US" noProof="0"/>
          </a:p>
        </p:txBody>
      </p:sp>
      <p:sp>
        <p:nvSpPr>
          <p:cNvPr id="11" name="灯片编号占位符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p>
            <a:pPr rtl="0"/>
            <a:fld id="{3A98EE3D-8CD1-4C3F-BD1C-C98C9596463C}" type="slidenum">
              <a:rPr lang="en-US" altLang="zh-CN" noProof="0" smtClean="0"/>
              <a:t>‹#›</a:t>
            </a:fld>
            <a:endParaRPr lang="zh-CN" altLang="en-US" noProof="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标题 7"/>
          <p:cNvSpPr>
            <a:spLocks noGrp="1"/>
          </p:cNvSpPr>
          <p:nvPr>
            <p:ph type="title"/>
          </p:nvPr>
        </p:nvSpPr>
        <p:spPr>
          <a:xfrm>
            <a:off x="1097280" y="286603"/>
            <a:ext cx="10058400" cy="1450757"/>
          </a:xfrm>
        </p:spPr>
        <p:txBody>
          <a:bodyPr rtlCol="0"/>
          <a:lstStyle/>
          <a:p>
            <a:pPr rtl="0"/>
            <a:r>
              <a:rPr lang="en-US" altLang="zh-CN" noProof="0"/>
              <a:t>Click to edit Master title style</a:t>
            </a:r>
            <a:endParaRPr lang="zh-CN" altLang="en-US" noProof="0"/>
          </a:p>
        </p:txBody>
      </p:sp>
      <p:sp>
        <p:nvSpPr>
          <p:cNvPr id="3" name="内容占位符 2"/>
          <p:cNvSpPr>
            <a:spLocks noGrp="1"/>
          </p:cNvSpPr>
          <p:nvPr>
            <p:ph sz="half" idx="1"/>
          </p:nvPr>
        </p:nvSpPr>
        <p:spPr>
          <a:xfrm>
            <a:off x="1097280" y="2120900"/>
            <a:ext cx="4639736" cy="3748193"/>
          </a:xfrm>
        </p:spPr>
        <p:txBody>
          <a:bodyPr rtlCol="0"/>
          <a:lstStyle/>
          <a:p>
            <a:pPr lvl="0" rtl="0"/>
            <a:r>
              <a:rPr lang="en-US" altLang="zh-CN" noProof="0"/>
              <a:t>Click to edit Master text styles</a:t>
            </a:r>
          </a:p>
          <a:p>
            <a:pPr lvl="1" rtl="0"/>
            <a:r>
              <a:rPr lang="en-US" altLang="zh-CN" noProof="0"/>
              <a:t>Second level</a:t>
            </a:r>
          </a:p>
          <a:p>
            <a:pPr lvl="2" rtl="0"/>
            <a:r>
              <a:rPr lang="en-US" altLang="zh-CN" noProof="0"/>
              <a:t>Third level</a:t>
            </a:r>
          </a:p>
          <a:p>
            <a:pPr lvl="3" rtl="0"/>
            <a:r>
              <a:rPr lang="en-US" altLang="zh-CN" noProof="0"/>
              <a:t>Fourth level</a:t>
            </a:r>
          </a:p>
          <a:p>
            <a:pPr lvl="4" rtl="0"/>
            <a:r>
              <a:rPr lang="en-US" altLang="zh-CN" noProof="0"/>
              <a:t>Fifth level</a:t>
            </a:r>
            <a:endParaRPr lang="zh-CN" altLang="en-US" noProof="0"/>
          </a:p>
        </p:txBody>
      </p:sp>
      <p:sp>
        <p:nvSpPr>
          <p:cNvPr id="4" name="内容占位符 3"/>
          <p:cNvSpPr>
            <a:spLocks noGrp="1"/>
          </p:cNvSpPr>
          <p:nvPr>
            <p:ph sz="half" idx="2"/>
          </p:nvPr>
        </p:nvSpPr>
        <p:spPr>
          <a:xfrm>
            <a:off x="6515944" y="2120900"/>
            <a:ext cx="4639736" cy="3748194"/>
          </a:xfrm>
        </p:spPr>
        <p:txBody>
          <a:bodyPr rtlCol="0"/>
          <a:lstStyle/>
          <a:p>
            <a:pPr lvl="0" rtl="0"/>
            <a:r>
              <a:rPr lang="en-US" altLang="zh-CN" noProof="0"/>
              <a:t>Click to edit Master text styles</a:t>
            </a:r>
          </a:p>
          <a:p>
            <a:pPr lvl="1" rtl="0"/>
            <a:r>
              <a:rPr lang="en-US" altLang="zh-CN" noProof="0"/>
              <a:t>Second level</a:t>
            </a:r>
          </a:p>
          <a:p>
            <a:pPr lvl="2" rtl="0"/>
            <a:r>
              <a:rPr lang="en-US" altLang="zh-CN" noProof="0"/>
              <a:t>Third level</a:t>
            </a:r>
          </a:p>
          <a:p>
            <a:pPr lvl="3" rtl="0"/>
            <a:r>
              <a:rPr lang="en-US" altLang="zh-CN" noProof="0"/>
              <a:t>Fourth level</a:t>
            </a:r>
          </a:p>
          <a:p>
            <a:pPr lvl="4" rtl="0"/>
            <a:r>
              <a:rPr lang="en-US" altLang="zh-CN" noProof="0"/>
              <a:t>Fifth level</a:t>
            </a:r>
            <a:endParaRPr lang="zh-CN" altLang="en-US" noProof="0"/>
          </a:p>
        </p:txBody>
      </p:sp>
      <p:sp>
        <p:nvSpPr>
          <p:cNvPr id="2" name="日期占位符 1">
            <a:extLst>
              <a:ext uri="{FF2B5EF4-FFF2-40B4-BE49-F238E27FC236}">
                <a16:creationId xmlns:a16="http://schemas.microsoft.com/office/drawing/2014/main" id="{5782D47D-B0DC-4C40-BCC6-BBBA32584A38}"/>
              </a:ext>
            </a:extLst>
          </p:cNvPr>
          <p:cNvSpPr>
            <a:spLocks noGrp="1"/>
          </p:cNvSpPr>
          <p:nvPr>
            <p:ph type="dt" sz="half" idx="10"/>
          </p:nvPr>
        </p:nvSpPr>
        <p:spPr/>
        <p:txBody>
          <a:bodyPr rtlCol="0"/>
          <a:lstStyle/>
          <a:p>
            <a:pPr rtl="0"/>
            <a:fld id="{C324569D-812C-43C9-AEDA-C2805F48AD2D}" type="datetime1">
              <a:rPr lang="zh-CN" altLang="en-US" noProof="0" smtClean="0"/>
              <a:t>2024/3/6</a:t>
            </a:fld>
            <a:endParaRPr lang="zh-CN" altLang="en-US" noProof="0"/>
          </a:p>
        </p:txBody>
      </p:sp>
      <p:sp>
        <p:nvSpPr>
          <p:cNvPr id="9" name="页脚占位符 8">
            <a:extLst>
              <a:ext uri="{FF2B5EF4-FFF2-40B4-BE49-F238E27FC236}">
                <a16:creationId xmlns:a16="http://schemas.microsoft.com/office/drawing/2014/main" id="{4690D34E-7EBD-44B2-83CA-4C126A18D7EF}"/>
              </a:ext>
            </a:extLst>
          </p:cNvPr>
          <p:cNvSpPr>
            <a:spLocks noGrp="1"/>
          </p:cNvSpPr>
          <p:nvPr>
            <p:ph type="ftr" sz="quarter" idx="11"/>
          </p:nvPr>
        </p:nvSpPr>
        <p:spPr/>
        <p:txBody>
          <a:bodyPr rtlCol="0"/>
          <a:lstStyle/>
          <a:p>
            <a:pPr rtl="0"/>
            <a:endParaRPr lang="zh-CN" altLang="en-US" noProof="0"/>
          </a:p>
        </p:txBody>
      </p:sp>
      <p:sp>
        <p:nvSpPr>
          <p:cNvPr id="10" name="幻灯片编号占位符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rtlCol="0"/>
          <a:lstStyle/>
          <a:p>
            <a:pPr rtl="0"/>
            <a:fld id="{3A98EE3D-8CD1-4C3F-BD1C-C98C9596463C}" type="slidenum">
              <a:rPr lang="en-US" altLang="zh-CN" noProof="0" smtClean="0"/>
              <a:t>‹#›</a:t>
            </a:fld>
            <a:endParaRPr lang="zh-CN" altLang="en-US" noProof="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标题 9"/>
          <p:cNvSpPr>
            <a:spLocks noGrp="1"/>
          </p:cNvSpPr>
          <p:nvPr>
            <p:ph type="title"/>
          </p:nvPr>
        </p:nvSpPr>
        <p:spPr>
          <a:xfrm>
            <a:off x="1097280" y="286603"/>
            <a:ext cx="10058400" cy="1450757"/>
          </a:xfrm>
        </p:spPr>
        <p:txBody>
          <a:bodyPr rtlCol="0"/>
          <a:lstStyle/>
          <a:p>
            <a:pPr rtl="0"/>
            <a:r>
              <a:rPr lang="en-US" altLang="zh-CN" noProof="0"/>
              <a:t>Click to edit Master title style</a:t>
            </a:r>
            <a:endParaRPr lang="zh-CN" altLang="en-US" noProof="0"/>
          </a:p>
        </p:txBody>
      </p:sp>
      <p:sp>
        <p:nvSpPr>
          <p:cNvPr id="3" name="文本占位符 2"/>
          <p:cNvSpPr>
            <a:spLocks noGrp="1"/>
          </p:cNvSpPr>
          <p:nvPr>
            <p:ph type="body" idx="1"/>
          </p:nvPr>
        </p:nvSpPr>
        <p:spPr>
          <a:xfrm>
            <a:off x="1097280"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ltLang="zh-CN" noProof="0"/>
              <a:t>Click to edit Master text styles</a:t>
            </a:r>
          </a:p>
        </p:txBody>
      </p:sp>
      <p:sp>
        <p:nvSpPr>
          <p:cNvPr id="4" name="内容占位符 3"/>
          <p:cNvSpPr>
            <a:spLocks noGrp="1"/>
          </p:cNvSpPr>
          <p:nvPr>
            <p:ph sz="half" idx="2"/>
          </p:nvPr>
        </p:nvSpPr>
        <p:spPr>
          <a:xfrm>
            <a:off x="1097280" y="2958274"/>
            <a:ext cx="4639736" cy="2910821"/>
          </a:xfrm>
        </p:spPr>
        <p:txBody>
          <a:bodyPr rtlCol="0"/>
          <a:lstStyle/>
          <a:p>
            <a:pPr lvl="0" rtl="0"/>
            <a:r>
              <a:rPr lang="en-US" altLang="zh-CN" noProof="0"/>
              <a:t>Click to edit Master text styles</a:t>
            </a:r>
          </a:p>
          <a:p>
            <a:pPr lvl="1" rtl="0"/>
            <a:r>
              <a:rPr lang="en-US" altLang="zh-CN" noProof="0"/>
              <a:t>Second level</a:t>
            </a:r>
          </a:p>
          <a:p>
            <a:pPr lvl="2" rtl="0"/>
            <a:r>
              <a:rPr lang="en-US" altLang="zh-CN" noProof="0"/>
              <a:t>Third level</a:t>
            </a:r>
          </a:p>
          <a:p>
            <a:pPr lvl="3" rtl="0"/>
            <a:r>
              <a:rPr lang="en-US" altLang="zh-CN" noProof="0"/>
              <a:t>Fourth level</a:t>
            </a:r>
          </a:p>
          <a:p>
            <a:pPr lvl="4" rtl="0"/>
            <a:r>
              <a:rPr lang="en-US" altLang="zh-CN" noProof="0"/>
              <a:t>Fifth level</a:t>
            </a:r>
            <a:endParaRPr lang="zh-CN" altLang="en-US" noProof="0"/>
          </a:p>
        </p:txBody>
      </p:sp>
      <p:sp>
        <p:nvSpPr>
          <p:cNvPr id="5" name="文本占位符 4"/>
          <p:cNvSpPr>
            <a:spLocks noGrp="1"/>
          </p:cNvSpPr>
          <p:nvPr>
            <p:ph type="body" sz="quarter" idx="3"/>
          </p:nvPr>
        </p:nvSpPr>
        <p:spPr>
          <a:xfrm>
            <a:off x="6515944"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ltLang="zh-CN" noProof="0"/>
              <a:t>Click to edit Master text styles</a:t>
            </a:r>
          </a:p>
        </p:txBody>
      </p:sp>
      <p:sp>
        <p:nvSpPr>
          <p:cNvPr id="6" name="内容占位符 5"/>
          <p:cNvSpPr>
            <a:spLocks noGrp="1"/>
          </p:cNvSpPr>
          <p:nvPr>
            <p:ph sz="quarter" idx="4"/>
          </p:nvPr>
        </p:nvSpPr>
        <p:spPr>
          <a:xfrm>
            <a:off x="6515944" y="2958273"/>
            <a:ext cx="4639736" cy="2910821"/>
          </a:xfrm>
        </p:spPr>
        <p:txBody>
          <a:bodyPr rtlCol="0"/>
          <a:lstStyle/>
          <a:p>
            <a:pPr lvl="0" rtl="0"/>
            <a:r>
              <a:rPr lang="en-US" altLang="zh-CN" noProof="0"/>
              <a:t>Click to edit Master text styles</a:t>
            </a:r>
          </a:p>
          <a:p>
            <a:pPr lvl="1" rtl="0"/>
            <a:r>
              <a:rPr lang="en-US" altLang="zh-CN" noProof="0"/>
              <a:t>Second level</a:t>
            </a:r>
          </a:p>
          <a:p>
            <a:pPr lvl="2" rtl="0"/>
            <a:r>
              <a:rPr lang="en-US" altLang="zh-CN" noProof="0"/>
              <a:t>Third level</a:t>
            </a:r>
          </a:p>
          <a:p>
            <a:pPr lvl="3" rtl="0"/>
            <a:r>
              <a:rPr lang="en-US" altLang="zh-CN" noProof="0"/>
              <a:t>Fourth level</a:t>
            </a:r>
          </a:p>
          <a:p>
            <a:pPr lvl="4" rtl="0"/>
            <a:r>
              <a:rPr lang="en-US" altLang="zh-CN" noProof="0"/>
              <a:t>Fifth level</a:t>
            </a:r>
            <a:endParaRPr lang="zh-CN" altLang="en-US" noProof="0"/>
          </a:p>
        </p:txBody>
      </p:sp>
      <p:sp>
        <p:nvSpPr>
          <p:cNvPr id="2" name="日期占位符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CAEB871B-E1BA-4B27-BE77-674D42BE52C7}" type="datetime1">
              <a:rPr lang="zh-CN" altLang="en-US" noProof="0" smtClean="0"/>
              <a:t>2024/3/6</a:t>
            </a:fld>
            <a:endParaRPr lang="zh-CN" altLang="en-US" noProof="0"/>
          </a:p>
        </p:txBody>
      </p:sp>
      <p:sp>
        <p:nvSpPr>
          <p:cNvPr id="11" name="页脚占位符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endParaRPr lang="zh-CN" altLang="en-US" noProof="0"/>
          </a:p>
        </p:txBody>
      </p:sp>
      <p:sp>
        <p:nvSpPr>
          <p:cNvPr id="12" name="灯片编号占位符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en-US" altLang="zh-CN" noProof="0" smtClean="0"/>
              <a:t>‹#›</a:t>
            </a:fld>
            <a:endParaRPr lang="zh-CN" altLang="en-US" noProof="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en-US" altLang="zh-CN" noProof="0"/>
              <a:t>Click to edit Master title style</a:t>
            </a:r>
            <a:endParaRPr lang="zh-CN" altLang="en-US" noProof="0"/>
          </a:p>
        </p:txBody>
      </p:sp>
      <p:sp>
        <p:nvSpPr>
          <p:cNvPr id="6" name="日期占位符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B9500292-0B13-449A-87D1-82A13D7C9A1E}" type="datetime1">
              <a:rPr lang="zh-CN" altLang="en-US" noProof="0" smtClean="0"/>
              <a:t>2024/3/6</a:t>
            </a:fld>
            <a:endParaRPr lang="zh-CN" altLang="en-US" noProof="0"/>
          </a:p>
        </p:txBody>
      </p:sp>
      <p:sp>
        <p:nvSpPr>
          <p:cNvPr id="7" name="页脚占位符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zh-CN" altLang="en-US" noProof="0"/>
          </a:p>
        </p:txBody>
      </p:sp>
      <p:sp>
        <p:nvSpPr>
          <p:cNvPr id="8" name="灯片编号占位符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en-US" altLang="zh-CN" noProof="0" smtClean="0"/>
              <a:t>‹#›</a:t>
            </a:fld>
            <a:endParaRPr lang="zh-CN" altLang="en-US" noProof="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10" name="长方形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日期占位符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0079CBCF-27F4-4017-96B9-50FCBE968914}" type="datetime1">
              <a:rPr lang="zh-CN" altLang="en-US" noProof="0" smtClean="0"/>
              <a:t>2024/3/6</a:t>
            </a:fld>
            <a:endParaRPr lang="zh-CN" altLang="en-US" noProof="0"/>
          </a:p>
        </p:txBody>
      </p:sp>
      <p:sp>
        <p:nvSpPr>
          <p:cNvPr id="3" name="页脚占位符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zh-CN" altLang="en-US" noProof="0"/>
          </a:p>
        </p:txBody>
      </p:sp>
      <p:sp>
        <p:nvSpPr>
          <p:cNvPr id="4" name="灯片编号占位符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n-US" altLang="zh-CN" noProof="0" smtClean="0"/>
              <a:t>‹#›</a:t>
            </a:fld>
            <a:endParaRPr lang="zh-CN" altLang="en-US" noProof="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带题注的内容">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p:cNvSpPr>
            <a:spLocks noGrp="1"/>
          </p:cNvSpPr>
          <p:nvPr>
            <p:ph type="title"/>
          </p:nvPr>
        </p:nvSpPr>
        <p:spPr>
          <a:xfrm>
            <a:off x="643466" y="786383"/>
            <a:ext cx="3517567" cy="2093975"/>
          </a:xfrm>
        </p:spPr>
        <p:txBody>
          <a:bodyPr rtlCol="0" anchor="b">
            <a:normAutofit/>
          </a:bodyPr>
          <a:lstStyle>
            <a:lvl1pPr>
              <a:lnSpc>
                <a:spcPct val="90000"/>
              </a:lnSpc>
              <a:defRPr sz="3600" b="0">
                <a:solidFill>
                  <a:srgbClr val="FFFFFF"/>
                </a:solidFill>
              </a:defRPr>
            </a:lvl1pPr>
          </a:lstStyle>
          <a:p>
            <a:pPr rtl="0"/>
            <a:r>
              <a:rPr lang="en-US" altLang="zh-CN" noProof="0"/>
              <a:t>Click to edit Master title style</a:t>
            </a:r>
            <a:endParaRPr lang="zh-CN" altLang="en-US" noProof="0"/>
          </a:p>
        </p:txBody>
      </p:sp>
      <p:sp>
        <p:nvSpPr>
          <p:cNvPr id="3" name="内容占位符 2"/>
          <p:cNvSpPr>
            <a:spLocks noGrp="1"/>
          </p:cNvSpPr>
          <p:nvPr>
            <p:ph idx="1"/>
          </p:nvPr>
        </p:nvSpPr>
        <p:spPr>
          <a:xfrm>
            <a:off x="5458984" y="812799"/>
            <a:ext cx="5928344" cy="5294757"/>
          </a:xfrm>
        </p:spPr>
        <p:txBody>
          <a:bodyPr rtlCol="0"/>
          <a:lstStyle/>
          <a:p>
            <a:pPr lvl="0" rtl="0"/>
            <a:r>
              <a:rPr lang="en-US" altLang="zh-CN" noProof="0"/>
              <a:t>Click to edit Master text styles</a:t>
            </a:r>
          </a:p>
          <a:p>
            <a:pPr lvl="1" rtl="0"/>
            <a:r>
              <a:rPr lang="en-US" altLang="zh-CN" noProof="0"/>
              <a:t>Second level</a:t>
            </a:r>
          </a:p>
          <a:p>
            <a:pPr lvl="2" rtl="0"/>
            <a:r>
              <a:rPr lang="en-US" altLang="zh-CN" noProof="0"/>
              <a:t>Third level</a:t>
            </a:r>
          </a:p>
          <a:p>
            <a:pPr lvl="3" rtl="0"/>
            <a:r>
              <a:rPr lang="en-US" altLang="zh-CN" noProof="0"/>
              <a:t>Fourth level</a:t>
            </a:r>
          </a:p>
          <a:p>
            <a:pPr lvl="4" rtl="0"/>
            <a:r>
              <a:rPr lang="en-US" altLang="zh-CN" noProof="0"/>
              <a:t>Fifth level</a:t>
            </a:r>
            <a:endParaRPr lang="zh-CN" altLang="en-US" noProof="0"/>
          </a:p>
        </p:txBody>
      </p:sp>
      <p:sp>
        <p:nvSpPr>
          <p:cNvPr id="4" name="文本占位符 3"/>
          <p:cNvSpPr>
            <a:spLocks noGrp="1"/>
          </p:cNvSpPr>
          <p:nvPr>
            <p:ph type="body" sz="half" idx="2"/>
          </p:nvPr>
        </p:nvSpPr>
        <p:spPr>
          <a:xfrm>
            <a:off x="643465" y="3043050"/>
            <a:ext cx="3517567" cy="3064505"/>
          </a:xfrm>
        </p:spPr>
        <p:txBody>
          <a:bodyPr lIns="91440" rIns="91440" rtlCol="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altLang="zh-CN" noProof="0"/>
              <a:t>Click to edit Master text styles</a:t>
            </a:r>
          </a:p>
        </p:txBody>
      </p:sp>
      <p:sp>
        <p:nvSpPr>
          <p:cNvPr id="5" name="日期占位符 4"/>
          <p:cNvSpPr>
            <a:spLocks noGrp="1"/>
          </p:cNvSpPr>
          <p:nvPr>
            <p:ph type="dt" sz="half" idx="10"/>
          </p:nvPr>
        </p:nvSpPr>
        <p:spPr>
          <a:xfrm>
            <a:off x="643464" y="6446520"/>
            <a:ext cx="3517568" cy="365125"/>
          </a:xfrm>
        </p:spPr>
        <p:txBody>
          <a:bodyPr rtlCol="0"/>
          <a:lstStyle>
            <a:lvl1pPr algn="l">
              <a:defRPr/>
            </a:lvl1pPr>
          </a:lstStyle>
          <a:p>
            <a:pPr rtl="0"/>
            <a:fld id="{48B556B2-7512-46EA-A7A3-08797228D7B4}" type="datetime1">
              <a:rPr lang="zh-CN" altLang="en-US" noProof="0" smtClean="0"/>
              <a:t>2024/3/6</a:t>
            </a:fld>
            <a:endParaRPr lang="zh-CN" altLang="en-US" noProof="0"/>
          </a:p>
        </p:txBody>
      </p:sp>
      <p:sp>
        <p:nvSpPr>
          <p:cNvPr id="6" name="页脚占位符 5"/>
          <p:cNvSpPr>
            <a:spLocks noGrp="1"/>
          </p:cNvSpPr>
          <p:nvPr>
            <p:ph type="ftr" sz="quarter" idx="11"/>
          </p:nvPr>
        </p:nvSpPr>
        <p:spPr>
          <a:xfrm>
            <a:off x="5458983" y="6446520"/>
            <a:ext cx="5334019" cy="365125"/>
          </a:xfrm>
        </p:spPr>
        <p:txBody>
          <a:bodyPr rtlCol="0"/>
          <a:lstStyle>
            <a:lvl1pPr algn="l">
              <a:defRPr>
                <a:solidFill>
                  <a:schemeClr val="tx2"/>
                </a:solidFill>
              </a:defRPr>
            </a:lvl1pPr>
          </a:lstStyle>
          <a:p>
            <a:pPr rtl="0"/>
            <a:endParaRPr lang="zh-CN" altLang="en-US" noProof="0"/>
          </a:p>
        </p:txBody>
      </p:sp>
      <p:sp>
        <p:nvSpPr>
          <p:cNvPr id="7" name="幻灯片编号占位符 6"/>
          <p:cNvSpPr>
            <a:spLocks noGrp="1"/>
          </p:cNvSpPr>
          <p:nvPr>
            <p:ph type="sldNum" sz="quarter" idx="12"/>
          </p:nvPr>
        </p:nvSpPr>
        <p:spPr/>
        <p:txBody>
          <a:bodyPr rtlCol="0"/>
          <a:lstStyle>
            <a:lvl1pPr>
              <a:defRPr>
                <a:solidFill>
                  <a:schemeClr val="tx2"/>
                </a:solidFill>
              </a:defRPr>
            </a:lvl1pPr>
          </a:lstStyle>
          <a:p>
            <a:pPr rtl="0"/>
            <a:fld id="{3A98EE3D-8CD1-4C3F-BD1C-C98C9596463C}" type="slidenum">
              <a:rPr lang="en-US" altLang="zh-CN" noProof="0" smtClean="0"/>
              <a:pPr rtl="0"/>
              <a:t>‹#›</a:t>
            </a:fld>
            <a:endParaRPr lang="zh-CN" altLang="en-US" noProof="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带标题的图片">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图片占位符 2"/>
          <p:cNvSpPr>
            <a:spLocks noGrp="1" noChangeAspect="1"/>
          </p:cNvSpPr>
          <p:nvPr>
            <p:ph type="pic" idx="1"/>
          </p:nvPr>
        </p:nvSpPr>
        <p:spPr>
          <a:xfrm>
            <a:off x="15" y="0"/>
            <a:ext cx="12191985" cy="4578350"/>
          </a:xfrm>
          <a:solidFill>
            <a:schemeClr val="bg1">
              <a:lumMod val="85000"/>
            </a:schemeClr>
          </a:solidFill>
        </p:spPr>
        <p:txBody>
          <a:bodyPr lIns="457200" tIns="45720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altLang="zh-CN" noProof="0"/>
              <a:t>Click icon to add picture</a:t>
            </a:r>
            <a:endParaRPr lang="zh-CN" altLang="en-US" noProof="0"/>
          </a:p>
        </p:txBody>
      </p:sp>
      <p:sp>
        <p:nvSpPr>
          <p:cNvPr id="2" name="标题 1"/>
          <p:cNvSpPr>
            <a:spLocks noGrp="1"/>
          </p:cNvSpPr>
          <p:nvPr>
            <p:ph type="title"/>
          </p:nvPr>
        </p:nvSpPr>
        <p:spPr>
          <a:xfrm>
            <a:off x="1097279" y="4799362"/>
            <a:ext cx="10113645" cy="743682"/>
          </a:xfrm>
        </p:spPr>
        <p:txBody>
          <a:bodyPr tIns="0" bIns="0" rtlCol="0" anchor="b">
            <a:noAutofit/>
          </a:bodyPr>
          <a:lstStyle>
            <a:lvl1pPr>
              <a:defRPr sz="3600" b="0">
                <a:solidFill>
                  <a:srgbClr val="FFFFFF"/>
                </a:solidFill>
              </a:defRPr>
            </a:lvl1pPr>
          </a:lstStyle>
          <a:p>
            <a:pPr rtl="0"/>
            <a:r>
              <a:rPr lang="en-US" altLang="zh-CN" noProof="0"/>
              <a:t>Click to edit Master title style</a:t>
            </a:r>
            <a:endParaRPr lang="zh-CN" altLang="en-US" noProof="0"/>
          </a:p>
        </p:txBody>
      </p:sp>
      <p:sp>
        <p:nvSpPr>
          <p:cNvPr id="4" name="文本占位符 3"/>
          <p:cNvSpPr>
            <a:spLocks noGrp="1"/>
          </p:cNvSpPr>
          <p:nvPr>
            <p:ph type="body" sz="half" idx="2"/>
          </p:nvPr>
        </p:nvSpPr>
        <p:spPr>
          <a:xfrm>
            <a:off x="1097279" y="5715000"/>
            <a:ext cx="10113264" cy="609600"/>
          </a:xfrm>
        </p:spPr>
        <p:txBody>
          <a:bodyPr lIns="91440" tIns="0" rIns="91440" bIns="0" rtlCol="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altLang="zh-CN" noProof="0"/>
              <a:t>Click to edit Master text styles</a:t>
            </a:r>
          </a:p>
        </p:txBody>
      </p:sp>
      <p:sp>
        <p:nvSpPr>
          <p:cNvPr id="5" name="日期占位符 4"/>
          <p:cNvSpPr>
            <a:spLocks noGrp="1"/>
          </p:cNvSpPr>
          <p:nvPr>
            <p:ph type="dt" sz="half" idx="10"/>
          </p:nvPr>
        </p:nvSpPr>
        <p:spPr/>
        <p:txBody>
          <a:bodyPr rtlCol="0"/>
          <a:lstStyle>
            <a:lvl1pPr>
              <a:defRPr/>
            </a:lvl1pPr>
          </a:lstStyle>
          <a:p>
            <a:pPr rtl="0"/>
            <a:fld id="{7EA549FE-440A-4032-887E-049BFD4F5A41}" type="datetime1">
              <a:rPr lang="zh-CN" altLang="en-US" noProof="0" smtClean="0"/>
              <a:t>2024/3/6</a:t>
            </a:fld>
            <a:endParaRPr lang="zh-CN" altLang="en-US" noProof="0"/>
          </a:p>
        </p:txBody>
      </p:sp>
      <p:sp>
        <p:nvSpPr>
          <p:cNvPr id="6" name="页脚占位符 5"/>
          <p:cNvSpPr>
            <a:spLocks noGrp="1"/>
          </p:cNvSpPr>
          <p:nvPr>
            <p:ph type="ftr" sz="quarter" idx="11"/>
          </p:nvPr>
        </p:nvSpPr>
        <p:spPr>
          <a:xfrm>
            <a:off x="1097279" y="6446838"/>
            <a:ext cx="6818262" cy="365125"/>
          </a:xfrm>
        </p:spPr>
        <p:txBody>
          <a:bodyPr rtlCol="0"/>
          <a:lstStyle/>
          <a:p>
            <a:pPr algn="l" rtl="0"/>
            <a:endParaRPr lang="zh-CN" altLang="en-US" noProof="0"/>
          </a:p>
        </p:txBody>
      </p:sp>
      <p:sp>
        <p:nvSpPr>
          <p:cNvPr id="7" name="灯片编号占位符 6"/>
          <p:cNvSpPr>
            <a:spLocks noGrp="1"/>
          </p:cNvSpPr>
          <p:nvPr>
            <p:ph type="sldNum" sz="quarter" idx="12"/>
          </p:nvPr>
        </p:nvSpPr>
        <p:spPr/>
        <p:txBody>
          <a:bodyPr rtlCol="0"/>
          <a:lstStyle/>
          <a:p>
            <a:pPr rtl="0"/>
            <a:fld id="{3A98EE3D-8CD1-4C3F-BD1C-C98C9596463C}" type="slidenum">
              <a:rPr lang="en-US" altLang="zh-CN" noProof="0" smtClean="0"/>
              <a:t>‹#›</a:t>
            </a:fld>
            <a:endParaRPr lang="zh-CN" altLang="en-US" noProof="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长方形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占位符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pPr rtl="0"/>
            <a:r>
              <a:rPr lang="zh-CN" altLang="en-US" noProof="0"/>
              <a:t>单击此处编辑母版标题样式</a:t>
            </a:r>
          </a:p>
        </p:txBody>
      </p:sp>
      <p:sp>
        <p:nvSpPr>
          <p:cNvPr id="3" name="文本占位符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zh-CN" altLang="en-US" noProof="0"/>
              <a:t>单击此处编辑母版文本样式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4" name="日期占位符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latin typeface="Microsoft YaHei UI" panose="020B0503020204020204" pitchFamily="34" charset="-122"/>
                <a:ea typeface="Microsoft YaHei UI" panose="020B0503020204020204" pitchFamily="34" charset="-122"/>
              </a:defRPr>
            </a:lvl1pPr>
          </a:lstStyle>
          <a:p>
            <a:fld id="{11E8F5E9-7BB5-407B-A6D7-F536C6C1796E}" type="datetime1">
              <a:rPr lang="zh-CN" altLang="en-US" noProof="0" smtClean="0"/>
              <a:t>2024/3/6</a:t>
            </a:fld>
            <a:endParaRPr lang="zh-CN" altLang="en-US" noProof="0"/>
          </a:p>
        </p:txBody>
      </p:sp>
      <p:sp>
        <p:nvSpPr>
          <p:cNvPr id="5" name="页脚占位符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latin typeface="Microsoft YaHei UI" panose="020B0503020204020204" pitchFamily="34" charset="-122"/>
                <a:ea typeface="Microsoft YaHei UI" panose="020B0503020204020204" pitchFamily="34" charset="-122"/>
              </a:defRPr>
            </a:lvl1pPr>
          </a:lstStyle>
          <a:p>
            <a:endParaRPr lang="zh-CN" altLang="en-US" noProof="0"/>
          </a:p>
        </p:txBody>
      </p:sp>
      <p:sp>
        <p:nvSpPr>
          <p:cNvPr id="6" name="幻灯片编号占位符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latin typeface="Microsoft YaHei UI" panose="020B0503020204020204" pitchFamily="34" charset="-122"/>
                <a:ea typeface="Microsoft YaHei UI" panose="020B0503020204020204" pitchFamily="34" charset="-122"/>
              </a:defRPr>
            </a:lvl1pPr>
          </a:lstStyle>
          <a:p>
            <a:fld id="{3A98EE3D-8CD1-4C3F-BD1C-C98C9596463C}" type="slidenum">
              <a:rPr lang="en-US" altLang="zh-CN" noProof="0" smtClean="0"/>
              <a:pPr/>
              <a:t>‹#›</a:t>
            </a:fld>
            <a:endParaRPr lang="zh-CN" altLang="en-US" noProof="0"/>
          </a:p>
        </p:txBody>
      </p:sp>
      <p:cxnSp>
        <p:nvCxnSpPr>
          <p:cNvPr id="10" name="直接连接符​​(S)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icrosoft YaHei UI" panose="020B0503020204020204" pitchFamily="34" charset="-122"/>
          <a:ea typeface="Microsoft YaHei UI" panose="020B0503020204020204" pitchFamily="34" charset="-122"/>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mailto:alice@email.com"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hyperlink" Target="mailto:charlie@email.com" TargetMode="External"/><Relationship Id="rId4" Type="http://schemas.openxmlformats.org/officeDocument/2006/relationships/hyperlink" Target="mailto:bob@email.com" TargetMode="Externa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长方形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a:ln>
                <a:noFill/>
              </a:ln>
              <a:solidFill>
                <a:srgbClr val="FFFFFF"/>
              </a:solidFill>
              <a:effectLst/>
              <a:uLnTx/>
              <a:uFillTx/>
              <a:latin typeface="Microsoft YaHei UI" panose="020B0503020204020204" pitchFamily="34" charset="-122"/>
              <a:ea typeface="Microsoft YaHei UI" panose="020B0503020204020204" pitchFamily="34" charset="-122"/>
            </a:endParaRPr>
          </a:p>
        </p:txBody>
      </p:sp>
      <p:pic>
        <p:nvPicPr>
          <p:cNvPr id="4" name="图片 3" descr="一张纸的特写，纸上放着一支铅笔">
            <a:extLst>
              <a:ext uri="{FF2B5EF4-FFF2-40B4-BE49-F238E27FC236}">
                <a16:creationId xmlns:a16="http://schemas.microsoft.com/office/drawing/2014/main" id="{65810330-F0B5-43C9-BC34-094FFB5C0529}"/>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长方形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a:ln>
                <a:noFill/>
              </a:ln>
              <a:solidFill>
                <a:srgbClr val="FFFFFF"/>
              </a:solidFill>
              <a:effectLst/>
              <a:uLnTx/>
              <a:uFillTx/>
              <a:latin typeface="Microsoft YaHei UI" panose="020B0503020204020204" pitchFamily="34" charset="-122"/>
              <a:ea typeface="Microsoft YaHei UI" panose="020B0503020204020204" pitchFamily="34" charset="-122"/>
            </a:endParaRPr>
          </a:p>
        </p:txBody>
      </p:sp>
      <p:sp>
        <p:nvSpPr>
          <p:cNvPr id="2" name="标题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rtlCol="0" anchor="b">
            <a:normAutofit/>
          </a:bodyPr>
          <a:lstStyle/>
          <a:p>
            <a:r>
              <a:rPr lang="en-US" altLang="zh-CN" sz="4400">
                <a:latin typeface="Microsoft YaHei UI" panose="020B0503020204020204" pitchFamily="34" charset="-122"/>
                <a:ea typeface="Microsoft YaHei UI" panose="020B0503020204020204" pitchFamily="34" charset="-122"/>
              </a:rPr>
              <a:t>Tutorial 2</a:t>
            </a:r>
            <a:endParaRPr lang="en-US" altLang="zh-CN" sz="4400">
              <a:solidFill>
                <a:schemeClr val="tx1"/>
              </a:solidFill>
              <a:latin typeface="Microsoft YaHei UI" panose="020B0503020204020204" pitchFamily="34" charset="-122"/>
              <a:ea typeface="Microsoft YaHei UI" panose="020B0503020204020204" pitchFamily="34" charset="-122"/>
            </a:endParaRPr>
          </a:p>
        </p:txBody>
      </p:sp>
      <p:sp>
        <p:nvSpPr>
          <p:cNvPr id="3" name="副标题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rtlCol="0" anchor="t">
            <a:normAutofit/>
          </a:bodyPr>
          <a:lstStyle/>
          <a:p>
            <a:pPr rtl="0">
              <a:lnSpc>
                <a:spcPct val="100000"/>
              </a:lnSpc>
            </a:pPr>
            <a:r>
              <a:rPr lang="en-US" altLang="zh-CN" sz="1200">
                <a:latin typeface="Microsoft YaHei UI" panose="020B0503020204020204" pitchFamily="34" charset="-122"/>
              </a:rPr>
              <a:t>Cos60009 data management for the big data age</a:t>
            </a:r>
            <a:endParaRPr lang="en-US" altLang="zh-CN" sz="1200">
              <a:latin typeface="Microsoft YaHei UI" panose="020B0503020204020204" pitchFamily="34" charset="-122"/>
              <a:ea typeface="Microsoft YaHei UI" panose="020B0503020204020204" pitchFamily="34" charset="-122"/>
            </a:endParaRPr>
          </a:p>
        </p:txBody>
      </p:sp>
      <p:cxnSp>
        <p:nvCxnSpPr>
          <p:cNvPr id="37" name="直接连接符​​(S)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长方形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zh-CN" altLang="en-US"/>
          </a:p>
        </p:txBody>
      </p:sp>
      <p:sp>
        <p:nvSpPr>
          <p:cNvPr id="5" name="副标题 2">
            <a:extLst>
              <a:ext uri="{FF2B5EF4-FFF2-40B4-BE49-F238E27FC236}">
                <a16:creationId xmlns:a16="http://schemas.microsoft.com/office/drawing/2014/main" id="{EB0C6C39-FB6C-1AB5-7009-4017914BD0C3}"/>
              </a:ext>
            </a:extLst>
          </p:cNvPr>
          <p:cNvSpPr txBox="1">
            <a:spLocks/>
          </p:cNvSpPr>
          <p:nvPr/>
        </p:nvSpPr>
        <p:spPr>
          <a:xfrm>
            <a:off x="7784926" y="6509362"/>
            <a:ext cx="4306288" cy="349125"/>
          </a:xfrm>
          <a:prstGeom prst="rect">
            <a:avLst/>
          </a:prstGeom>
        </p:spPr>
        <p:txBody>
          <a:bodyPr vert="horz" lIns="91440" tIns="45720" rIns="91440" bIns="45720" rtlCol="0" anchor="t">
            <a:normAutofit fontScale="92500"/>
          </a:bodyPr>
          <a:lstStyle>
            <a:lvl1pPr marL="0" indent="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1"/>
                </a:solidFill>
                <a:latin typeface="+mn-lt"/>
                <a:ea typeface="Microsoft YaHei UI" panose="020B0503020204020204" pitchFamily="34" charset="-122"/>
                <a:cs typeface="+mn-cs"/>
              </a:defRPr>
            </a:lvl1pPr>
            <a:lvl2pPr marL="4572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2pPr>
            <a:lvl3pPr marL="9144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3pPr>
            <a:lvl4pPr marL="13716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4pPr>
            <a:lvl5pPr marL="18288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pPr>
              <a:lnSpc>
                <a:spcPct val="100000"/>
              </a:lnSpc>
            </a:pPr>
            <a:r>
              <a:rPr lang="en-US" altLang="zh-CN" sz="1200" err="1">
                <a:latin typeface="Microsoft YaHei UI" panose="020B0503020204020204" pitchFamily="34" charset="-122"/>
              </a:rPr>
              <a:t>Yunfei</a:t>
            </a:r>
            <a:r>
              <a:rPr lang="en-US" altLang="zh-CN" sz="1200">
                <a:latin typeface="Microsoft YaHei UI" panose="020B0503020204020204" pitchFamily="34" charset="-122"/>
              </a:rPr>
              <a:t> li  email: yunfeili@swin.edu.au</a:t>
            </a:r>
          </a:p>
        </p:txBody>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51702-CEE7-A8BC-73AF-BE13B7934975}"/>
              </a:ext>
            </a:extLst>
          </p:cNvPr>
          <p:cNvSpPr>
            <a:spLocks noGrp="1"/>
          </p:cNvSpPr>
          <p:nvPr>
            <p:ph type="title"/>
          </p:nvPr>
        </p:nvSpPr>
        <p:spPr/>
        <p:txBody>
          <a:bodyPr/>
          <a:lstStyle/>
          <a:p>
            <a:r>
              <a:rPr lang="en-US" dirty="0"/>
              <a:t>Database Management</a:t>
            </a:r>
          </a:p>
        </p:txBody>
      </p:sp>
      <p:sp>
        <p:nvSpPr>
          <p:cNvPr id="3" name="Content Placeholder 2">
            <a:extLst>
              <a:ext uri="{FF2B5EF4-FFF2-40B4-BE49-F238E27FC236}">
                <a16:creationId xmlns:a16="http://schemas.microsoft.com/office/drawing/2014/main" id="{8A01E429-1E4E-4646-BFF8-052C0122DAF3}"/>
              </a:ext>
            </a:extLst>
          </p:cNvPr>
          <p:cNvSpPr>
            <a:spLocks noGrp="1"/>
          </p:cNvSpPr>
          <p:nvPr>
            <p:ph sz="half" idx="1"/>
          </p:nvPr>
        </p:nvSpPr>
        <p:spPr>
          <a:xfrm>
            <a:off x="1097280" y="2120900"/>
            <a:ext cx="4998720" cy="3748193"/>
          </a:xfrm>
        </p:spPr>
        <p:txBody>
          <a:bodyPr>
            <a:normAutofit fontScale="92500" lnSpcReduction="10000"/>
          </a:bodyPr>
          <a:lstStyle/>
          <a:p>
            <a:r>
              <a:rPr lang="en-US" dirty="0"/>
              <a:t>CREATE DATABASE [IF NOT EXISTS] </a:t>
            </a:r>
            <a:r>
              <a:rPr lang="en-US" dirty="0" err="1"/>
              <a:t>database_name</a:t>
            </a:r>
            <a:endParaRPr lang="en-US" dirty="0"/>
          </a:p>
          <a:p>
            <a:r>
              <a:rPr lang="en-US" dirty="0"/>
              <a:t>  [CHARACTER SET </a:t>
            </a:r>
            <a:r>
              <a:rPr lang="en-US" dirty="0" err="1"/>
              <a:t>charset_name</a:t>
            </a:r>
            <a:r>
              <a:rPr lang="en-US" dirty="0"/>
              <a:t>]</a:t>
            </a:r>
          </a:p>
          <a:p>
            <a:r>
              <a:rPr lang="en-US" dirty="0"/>
              <a:t>  [COLLATE </a:t>
            </a:r>
            <a:r>
              <a:rPr lang="en-US" dirty="0" err="1"/>
              <a:t>collation_name</a:t>
            </a:r>
            <a:r>
              <a:rPr lang="en-US" dirty="0"/>
              <a:t>];</a:t>
            </a:r>
          </a:p>
          <a:p>
            <a:endParaRPr lang="en-US" dirty="0"/>
          </a:p>
          <a:p>
            <a:r>
              <a:rPr lang="en-US" sz="1800" dirty="0">
                <a:solidFill>
                  <a:schemeClr val="tx1">
                    <a:lumMod val="50000"/>
                    <a:lumOff val="50000"/>
                  </a:schemeClr>
                </a:solidFill>
              </a:rPr>
              <a:t>CREATE DATABASE </a:t>
            </a:r>
            <a:r>
              <a:rPr lang="en-US" sz="1800" dirty="0" err="1">
                <a:solidFill>
                  <a:schemeClr val="tx1">
                    <a:lumMod val="50000"/>
                    <a:lumOff val="50000"/>
                  </a:schemeClr>
                </a:solidFill>
              </a:rPr>
              <a:t>mydatabase</a:t>
            </a:r>
            <a:endParaRPr lang="en-US" sz="1800" dirty="0">
              <a:solidFill>
                <a:schemeClr val="tx1">
                  <a:lumMod val="50000"/>
                  <a:lumOff val="50000"/>
                </a:schemeClr>
              </a:solidFill>
            </a:endParaRPr>
          </a:p>
          <a:p>
            <a:r>
              <a:rPr lang="en-US" sz="1800" dirty="0">
                <a:solidFill>
                  <a:schemeClr val="tx1">
                    <a:lumMod val="50000"/>
                    <a:lumOff val="50000"/>
                  </a:schemeClr>
                </a:solidFill>
              </a:rPr>
              <a:t>  CHARACTER SET utf8mb4</a:t>
            </a:r>
          </a:p>
          <a:p>
            <a:r>
              <a:rPr lang="en-US" sz="1800" dirty="0">
                <a:solidFill>
                  <a:schemeClr val="tx1">
                    <a:lumMod val="50000"/>
                    <a:lumOff val="50000"/>
                  </a:schemeClr>
                </a:solidFill>
              </a:rPr>
              <a:t>  COLLATE utf8mb4_general_ci;</a:t>
            </a:r>
          </a:p>
          <a:p>
            <a:r>
              <a:rPr lang="en-US" sz="1800" dirty="0">
                <a:solidFill>
                  <a:schemeClr val="tx1">
                    <a:lumMod val="50000"/>
                    <a:lumOff val="50000"/>
                  </a:schemeClr>
                </a:solidFill>
              </a:rPr>
              <a:t>CREATE DATABASE IF NOT EXISTS </a:t>
            </a:r>
            <a:r>
              <a:rPr lang="en-US" sz="1800" dirty="0" err="1">
                <a:solidFill>
                  <a:schemeClr val="tx1">
                    <a:lumMod val="50000"/>
                    <a:lumOff val="50000"/>
                  </a:schemeClr>
                </a:solidFill>
              </a:rPr>
              <a:t>mydatabase</a:t>
            </a:r>
            <a:r>
              <a:rPr lang="en-US" sz="1800" dirty="0">
                <a:solidFill>
                  <a:schemeClr val="tx1">
                    <a:lumMod val="50000"/>
                    <a:lumOff val="50000"/>
                  </a:schemeClr>
                </a:solidFill>
              </a:rPr>
              <a:t>;</a:t>
            </a:r>
          </a:p>
        </p:txBody>
      </p:sp>
      <p:sp>
        <p:nvSpPr>
          <p:cNvPr id="4" name="Content Placeholder 3">
            <a:extLst>
              <a:ext uri="{FF2B5EF4-FFF2-40B4-BE49-F238E27FC236}">
                <a16:creationId xmlns:a16="http://schemas.microsoft.com/office/drawing/2014/main" id="{963E56A0-8BF7-EB22-AE6B-48BFDF916D24}"/>
              </a:ext>
            </a:extLst>
          </p:cNvPr>
          <p:cNvSpPr>
            <a:spLocks noGrp="1"/>
          </p:cNvSpPr>
          <p:nvPr>
            <p:ph sz="half" idx="2"/>
          </p:nvPr>
        </p:nvSpPr>
        <p:spPr>
          <a:xfrm>
            <a:off x="6515943" y="2120900"/>
            <a:ext cx="5347193" cy="3748194"/>
          </a:xfrm>
        </p:spPr>
        <p:txBody>
          <a:bodyPr>
            <a:normAutofit fontScale="92500" lnSpcReduction="10000"/>
          </a:bodyPr>
          <a:lstStyle/>
          <a:p>
            <a:r>
              <a:rPr lang="en-US" dirty="0"/>
              <a:t>DROP DATABASE &lt;</a:t>
            </a:r>
            <a:r>
              <a:rPr lang="en-US" dirty="0" err="1"/>
              <a:t>database_name</a:t>
            </a:r>
            <a:r>
              <a:rPr lang="en-US" dirty="0"/>
              <a:t>&gt;;</a:t>
            </a:r>
          </a:p>
          <a:p>
            <a:r>
              <a:rPr lang="en-US" dirty="0"/>
              <a:t>OR</a:t>
            </a:r>
          </a:p>
          <a:p>
            <a:r>
              <a:rPr lang="en-US" dirty="0"/>
              <a:t>DROP DATABASE [IF EXISTS] &lt;</a:t>
            </a:r>
            <a:r>
              <a:rPr lang="en-US" dirty="0" err="1"/>
              <a:t>database_name</a:t>
            </a:r>
            <a:r>
              <a:rPr lang="en-US" dirty="0"/>
              <a:t>&gt;;</a:t>
            </a:r>
          </a:p>
          <a:p>
            <a:endParaRPr lang="en-US" dirty="0"/>
          </a:p>
        </p:txBody>
      </p:sp>
    </p:spTree>
    <p:extLst>
      <p:ext uri="{BB962C8B-B14F-4D97-AF65-F5344CB8AC3E}">
        <p14:creationId xmlns:p14="http://schemas.microsoft.com/office/powerpoint/2010/main" val="31987009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DCB324-61C9-DA4A-7759-7213F4F2AD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CB4039-6B6D-D49C-DE7F-31B539D4BB6B}"/>
              </a:ext>
            </a:extLst>
          </p:cNvPr>
          <p:cNvSpPr>
            <a:spLocks noGrp="1"/>
          </p:cNvSpPr>
          <p:nvPr>
            <p:ph type="title"/>
          </p:nvPr>
        </p:nvSpPr>
        <p:spPr/>
        <p:txBody>
          <a:bodyPr/>
          <a:lstStyle/>
          <a:p>
            <a:r>
              <a:rPr lang="en-US" dirty="0"/>
              <a:t>Database Management</a:t>
            </a:r>
          </a:p>
        </p:txBody>
      </p:sp>
      <p:sp>
        <p:nvSpPr>
          <p:cNvPr id="3" name="Content Placeholder 2">
            <a:extLst>
              <a:ext uri="{FF2B5EF4-FFF2-40B4-BE49-F238E27FC236}">
                <a16:creationId xmlns:a16="http://schemas.microsoft.com/office/drawing/2014/main" id="{4AECD6F6-5001-A6A0-7045-4742559F9D58}"/>
              </a:ext>
            </a:extLst>
          </p:cNvPr>
          <p:cNvSpPr>
            <a:spLocks noGrp="1"/>
          </p:cNvSpPr>
          <p:nvPr>
            <p:ph sz="half" idx="1"/>
          </p:nvPr>
        </p:nvSpPr>
        <p:spPr>
          <a:xfrm>
            <a:off x="1097280" y="2120900"/>
            <a:ext cx="4998720" cy="3748193"/>
          </a:xfrm>
        </p:spPr>
        <p:txBody>
          <a:bodyPr>
            <a:normAutofit/>
          </a:bodyPr>
          <a:lstStyle/>
          <a:p>
            <a:r>
              <a:rPr lang="en-US" dirty="0"/>
              <a:t>USE </a:t>
            </a:r>
            <a:r>
              <a:rPr lang="en-US" dirty="0" err="1"/>
              <a:t>database_name</a:t>
            </a:r>
            <a:r>
              <a:rPr lang="en-US" dirty="0"/>
              <a:t>;</a:t>
            </a:r>
            <a:endParaRPr lang="en-US" sz="1800" dirty="0">
              <a:solidFill>
                <a:schemeClr val="tx1">
                  <a:lumMod val="50000"/>
                  <a:lumOff val="50000"/>
                </a:schemeClr>
              </a:solidFill>
            </a:endParaRPr>
          </a:p>
        </p:txBody>
      </p:sp>
      <p:sp>
        <p:nvSpPr>
          <p:cNvPr id="4" name="Content Placeholder 3">
            <a:extLst>
              <a:ext uri="{FF2B5EF4-FFF2-40B4-BE49-F238E27FC236}">
                <a16:creationId xmlns:a16="http://schemas.microsoft.com/office/drawing/2014/main" id="{C416B4AA-4C36-E700-4713-6533B1D207D7}"/>
              </a:ext>
            </a:extLst>
          </p:cNvPr>
          <p:cNvSpPr>
            <a:spLocks noGrp="1"/>
          </p:cNvSpPr>
          <p:nvPr>
            <p:ph sz="half" idx="2"/>
          </p:nvPr>
        </p:nvSpPr>
        <p:spPr>
          <a:xfrm>
            <a:off x="6515943" y="2120900"/>
            <a:ext cx="5347193" cy="3748194"/>
          </a:xfrm>
        </p:spPr>
        <p:txBody>
          <a:bodyPr>
            <a:normAutofit/>
          </a:bodyPr>
          <a:lstStyle/>
          <a:p>
            <a:r>
              <a:rPr lang="en-US" dirty="0"/>
              <a:t>CREATE TABLE </a:t>
            </a:r>
            <a:r>
              <a:rPr lang="en-US" dirty="0" err="1"/>
              <a:t>table_name</a:t>
            </a:r>
            <a:r>
              <a:rPr lang="en-US" dirty="0"/>
              <a:t> (</a:t>
            </a:r>
          </a:p>
          <a:p>
            <a:r>
              <a:rPr lang="en-US" dirty="0"/>
              <a:t>    column1 datatype,</a:t>
            </a:r>
          </a:p>
          <a:p>
            <a:r>
              <a:rPr lang="en-US" dirty="0"/>
              <a:t>    column2 datatype,</a:t>
            </a:r>
          </a:p>
          <a:p>
            <a:r>
              <a:rPr lang="en-US" dirty="0"/>
              <a:t>    ...</a:t>
            </a:r>
          </a:p>
          <a:p>
            <a:r>
              <a:rPr lang="en-US" dirty="0"/>
              <a:t>);</a:t>
            </a:r>
          </a:p>
        </p:txBody>
      </p:sp>
      <p:sp>
        <p:nvSpPr>
          <p:cNvPr id="9" name="文本框 8">
            <a:extLst>
              <a:ext uri="{FF2B5EF4-FFF2-40B4-BE49-F238E27FC236}">
                <a16:creationId xmlns:a16="http://schemas.microsoft.com/office/drawing/2014/main" id="{7B8EB564-113E-1075-8719-C1304CF101F3}"/>
              </a:ext>
            </a:extLst>
          </p:cNvPr>
          <p:cNvSpPr txBox="1"/>
          <p:nvPr/>
        </p:nvSpPr>
        <p:spPr>
          <a:xfrm>
            <a:off x="6355681" y="4446675"/>
            <a:ext cx="6093994" cy="2031325"/>
          </a:xfrm>
          <a:prstGeom prst="rect">
            <a:avLst/>
          </a:prstGeom>
          <a:noFill/>
        </p:spPr>
        <p:txBody>
          <a:bodyPr wrap="square">
            <a:spAutoFit/>
          </a:bodyPr>
          <a:lstStyle/>
          <a:p>
            <a:r>
              <a:rPr lang="en-US" altLang="zh-CN" b="1" i="0" dirty="0">
                <a:solidFill>
                  <a:srgbClr val="993333"/>
                </a:solidFill>
                <a:effectLst/>
                <a:latin typeface="Menlo"/>
              </a:rPr>
              <a:t>CREATE</a:t>
            </a:r>
            <a:r>
              <a:rPr lang="en-US" altLang="zh-CN" b="0" i="0" dirty="0">
                <a:solidFill>
                  <a:srgbClr val="000000"/>
                </a:solidFill>
                <a:effectLst/>
                <a:latin typeface="Menlo"/>
              </a:rPr>
              <a:t> </a:t>
            </a:r>
            <a:r>
              <a:rPr lang="en-US" altLang="zh-CN" b="1" i="0" dirty="0">
                <a:solidFill>
                  <a:srgbClr val="993333"/>
                </a:solidFill>
                <a:effectLst/>
                <a:latin typeface="Menlo"/>
              </a:rPr>
              <a:t>TABLE</a:t>
            </a:r>
            <a:r>
              <a:rPr lang="en-US" altLang="zh-CN" b="0" i="0" dirty="0">
                <a:solidFill>
                  <a:srgbClr val="000000"/>
                </a:solidFill>
                <a:effectLst/>
                <a:latin typeface="Menlo"/>
              </a:rPr>
              <a:t> </a:t>
            </a:r>
            <a:r>
              <a:rPr lang="en-US" altLang="zh-CN" b="1" i="0" dirty="0">
                <a:solidFill>
                  <a:srgbClr val="993333"/>
                </a:solidFill>
                <a:effectLst/>
                <a:latin typeface="Menlo"/>
              </a:rPr>
              <a:t>IF</a:t>
            </a:r>
            <a:r>
              <a:rPr lang="en-US" altLang="zh-CN" b="0" i="0" dirty="0">
                <a:solidFill>
                  <a:srgbClr val="000000"/>
                </a:solidFill>
                <a:effectLst/>
                <a:latin typeface="Menlo"/>
              </a:rPr>
              <a:t> </a:t>
            </a:r>
            <a:r>
              <a:rPr lang="en-US" altLang="zh-CN" b="1" i="0" dirty="0">
                <a:solidFill>
                  <a:srgbClr val="993333"/>
                </a:solidFill>
                <a:effectLst/>
                <a:latin typeface="Menlo"/>
              </a:rPr>
              <a:t>NOT</a:t>
            </a:r>
            <a:r>
              <a:rPr lang="en-US" altLang="zh-CN" b="0" i="0" dirty="0">
                <a:solidFill>
                  <a:srgbClr val="000000"/>
                </a:solidFill>
                <a:effectLst/>
                <a:latin typeface="Menlo"/>
              </a:rPr>
              <a:t> </a:t>
            </a:r>
            <a:r>
              <a:rPr lang="en-US" altLang="zh-CN" b="1" i="0" dirty="0">
                <a:solidFill>
                  <a:srgbClr val="993333"/>
                </a:solidFill>
                <a:effectLst/>
                <a:latin typeface="Menlo"/>
              </a:rPr>
              <a:t>EXISTS</a:t>
            </a:r>
            <a:r>
              <a:rPr lang="en-US" altLang="zh-CN" b="0" i="0" dirty="0">
                <a:solidFill>
                  <a:srgbClr val="000000"/>
                </a:solidFill>
                <a:effectLst/>
                <a:latin typeface="Menlo"/>
              </a:rPr>
              <a:t> </a:t>
            </a:r>
            <a:r>
              <a:rPr lang="en-US" altLang="zh-CN" b="0" i="0" dirty="0">
                <a:solidFill>
                  <a:srgbClr val="FF0000"/>
                </a:solidFill>
                <a:effectLst/>
                <a:latin typeface="Menlo"/>
              </a:rPr>
              <a:t>`</a:t>
            </a:r>
            <a:r>
              <a:rPr lang="en-US" altLang="zh-CN" b="0" i="0" dirty="0" err="1">
                <a:solidFill>
                  <a:srgbClr val="FF0000"/>
                </a:solidFill>
                <a:effectLst/>
                <a:latin typeface="Menlo"/>
              </a:rPr>
              <a:t>database_tbl</a:t>
            </a:r>
            <a:r>
              <a:rPr lang="en-US" altLang="zh-CN" b="0" i="0" dirty="0">
                <a:solidFill>
                  <a:srgbClr val="FF0000"/>
                </a:solidFill>
                <a:effectLst/>
                <a:latin typeface="Menlo"/>
              </a:rPr>
              <a:t>`</a:t>
            </a:r>
            <a:r>
              <a:rPr lang="en-US" altLang="zh-CN" b="0" i="0" dirty="0">
                <a:solidFill>
                  <a:srgbClr val="66CC66"/>
                </a:solidFill>
                <a:effectLst/>
                <a:latin typeface="Menlo"/>
              </a:rPr>
              <a:t>(</a:t>
            </a:r>
            <a:br>
              <a:rPr lang="en-US" altLang="zh-CN" dirty="0"/>
            </a:br>
            <a:r>
              <a:rPr lang="en-US" altLang="zh-CN" b="0" i="0" dirty="0">
                <a:solidFill>
                  <a:srgbClr val="000000"/>
                </a:solidFill>
                <a:effectLst/>
                <a:latin typeface="Menlo"/>
              </a:rPr>
              <a:t>   </a:t>
            </a:r>
            <a:r>
              <a:rPr lang="en-US" altLang="zh-CN" b="0" i="0" dirty="0">
                <a:solidFill>
                  <a:srgbClr val="FF0000"/>
                </a:solidFill>
                <a:effectLst/>
                <a:latin typeface="Menlo"/>
              </a:rPr>
              <a:t>`</a:t>
            </a:r>
            <a:r>
              <a:rPr lang="en-US" altLang="zh-CN" b="0" i="0" dirty="0" err="1">
                <a:solidFill>
                  <a:srgbClr val="FF0000"/>
                </a:solidFill>
                <a:effectLst/>
                <a:latin typeface="Menlo"/>
              </a:rPr>
              <a:t>database_id</a:t>
            </a:r>
            <a:r>
              <a:rPr lang="en-US" altLang="zh-CN" b="0" i="0" dirty="0">
                <a:solidFill>
                  <a:srgbClr val="FF0000"/>
                </a:solidFill>
                <a:effectLst/>
                <a:latin typeface="Menlo"/>
              </a:rPr>
              <a:t>`</a:t>
            </a:r>
            <a:r>
              <a:rPr lang="en-US" altLang="zh-CN" b="0" i="0" dirty="0">
                <a:solidFill>
                  <a:srgbClr val="000000"/>
                </a:solidFill>
                <a:effectLst/>
                <a:latin typeface="Menlo"/>
              </a:rPr>
              <a:t> </a:t>
            </a:r>
            <a:r>
              <a:rPr lang="en-US" altLang="zh-CN" b="1" i="0" dirty="0">
                <a:solidFill>
                  <a:srgbClr val="993333"/>
                </a:solidFill>
                <a:effectLst/>
                <a:latin typeface="Menlo"/>
              </a:rPr>
              <a:t>INT</a:t>
            </a:r>
            <a:r>
              <a:rPr lang="en-US" altLang="zh-CN" b="0" i="0" dirty="0">
                <a:solidFill>
                  <a:srgbClr val="000000"/>
                </a:solidFill>
                <a:effectLst/>
                <a:latin typeface="Menlo"/>
              </a:rPr>
              <a:t> </a:t>
            </a:r>
            <a:r>
              <a:rPr lang="en-US" altLang="zh-CN" b="1" i="0" dirty="0">
                <a:solidFill>
                  <a:srgbClr val="993333"/>
                </a:solidFill>
                <a:effectLst/>
                <a:latin typeface="Menlo"/>
              </a:rPr>
              <a:t>UNSIGNED</a:t>
            </a:r>
            <a:r>
              <a:rPr lang="en-US" altLang="zh-CN" b="0" i="0" dirty="0">
                <a:solidFill>
                  <a:srgbClr val="000000"/>
                </a:solidFill>
                <a:effectLst/>
                <a:latin typeface="Menlo"/>
              </a:rPr>
              <a:t> </a:t>
            </a:r>
            <a:r>
              <a:rPr lang="en-US" altLang="zh-CN" b="1" i="0" dirty="0">
                <a:solidFill>
                  <a:srgbClr val="993333"/>
                </a:solidFill>
                <a:effectLst/>
                <a:latin typeface="Menlo"/>
              </a:rPr>
              <a:t>AUTO_INCREMENT</a:t>
            </a:r>
            <a:r>
              <a:rPr lang="en-US" altLang="zh-CN" b="0" i="0" dirty="0">
                <a:solidFill>
                  <a:srgbClr val="66CC66"/>
                </a:solidFill>
                <a:effectLst/>
                <a:latin typeface="Menlo"/>
              </a:rPr>
              <a:t>,</a:t>
            </a:r>
            <a:br>
              <a:rPr lang="en-US" altLang="zh-CN" dirty="0"/>
            </a:br>
            <a:r>
              <a:rPr lang="en-US" altLang="zh-CN" b="0" i="0" dirty="0">
                <a:solidFill>
                  <a:srgbClr val="000000"/>
                </a:solidFill>
                <a:effectLst/>
                <a:latin typeface="Menlo"/>
              </a:rPr>
              <a:t>   </a:t>
            </a:r>
            <a:r>
              <a:rPr lang="en-US" altLang="zh-CN" b="0" i="0" dirty="0">
                <a:solidFill>
                  <a:srgbClr val="FF0000"/>
                </a:solidFill>
                <a:effectLst/>
                <a:latin typeface="Menlo"/>
              </a:rPr>
              <a:t>`</a:t>
            </a:r>
            <a:r>
              <a:rPr lang="en-US" altLang="zh-CN" b="0" i="0" dirty="0" err="1">
                <a:solidFill>
                  <a:srgbClr val="FF0000"/>
                </a:solidFill>
                <a:effectLst/>
                <a:latin typeface="Menlo"/>
              </a:rPr>
              <a:t>database_title</a:t>
            </a:r>
            <a:r>
              <a:rPr lang="en-US" altLang="zh-CN" b="0" i="0" dirty="0">
                <a:solidFill>
                  <a:srgbClr val="FF0000"/>
                </a:solidFill>
                <a:effectLst/>
                <a:latin typeface="Menlo"/>
              </a:rPr>
              <a:t>`</a:t>
            </a:r>
            <a:r>
              <a:rPr lang="en-US" altLang="zh-CN" b="0" i="0" dirty="0">
                <a:solidFill>
                  <a:srgbClr val="000000"/>
                </a:solidFill>
                <a:effectLst/>
                <a:latin typeface="Menlo"/>
              </a:rPr>
              <a:t> </a:t>
            </a:r>
            <a:r>
              <a:rPr lang="en-US" altLang="zh-CN" b="1" i="0" dirty="0">
                <a:solidFill>
                  <a:srgbClr val="993333"/>
                </a:solidFill>
                <a:effectLst/>
                <a:latin typeface="Menlo"/>
              </a:rPr>
              <a:t>VARCHAR</a:t>
            </a:r>
            <a:r>
              <a:rPr lang="en-US" altLang="zh-CN" b="0" i="0" dirty="0">
                <a:solidFill>
                  <a:srgbClr val="66CC66"/>
                </a:solidFill>
                <a:effectLst/>
                <a:latin typeface="Menlo"/>
              </a:rPr>
              <a:t>(</a:t>
            </a:r>
            <a:r>
              <a:rPr lang="en-US" altLang="zh-CN" b="0" i="0" dirty="0">
                <a:solidFill>
                  <a:srgbClr val="CC66CC"/>
                </a:solidFill>
                <a:effectLst/>
                <a:latin typeface="Menlo"/>
              </a:rPr>
              <a:t>100</a:t>
            </a:r>
            <a:r>
              <a:rPr lang="en-US" altLang="zh-CN" b="0" i="0" dirty="0">
                <a:solidFill>
                  <a:srgbClr val="66CC66"/>
                </a:solidFill>
                <a:effectLst/>
                <a:latin typeface="Menlo"/>
              </a:rPr>
              <a:t>)</a:t>
            </a:r>
            <a:r>
              <a:rPr lang="en-US" altLang="zh-CN" b="0" i="0" dirty="0">
                <a:solidFill>
                  <a:srgbClr val="000000"/>
                </a:solidFill>
                <a:effectLst/>
                <a:latin typeface="Menlo"/>
              </a:rPr>
              <a:t> </a:t>
            </a:r>
            <a:r>
              <a:rPr lang="en-US" altLang="zh-CN" b="1" i="0" dirty="0">
                <a:solidFill>
                  <a:srgbClr val="993333"/>
                </a:solidFill>
                <a:effectLst/>
                <a:latin typeface="Menlo"/>
              </a:rPr>
              <a:t>NOT</a:t>
            </a:r>
            <a:r>
              <a:rPr lang="en-US" altLang="zh-CN" b="0" i="0" dirty="0">
                <a:solidFill>
                  <a:srgbClr val="000000"/>
                </a:solidFill>
                <a:effectLst/>
                <a:latin typeface="Menlo"/>
              </a:rPr>
              <a:t> </a:t>
            </a:r>
            <a:r>
              <a:rPr lang="en-US" altLang="zh-CN" b="1" i="0" dirty="0">
                <a:solidFill>
                  <a:srgbClr val="993333"/>
                </a:solidFill>
                <a:effectLst/>
                <a:latin typeface="Menlo"/>
              </a:rPr>
              <a:t>NULL</a:t>
            </a:r>
            <a:r>
              <a:rPr lang="en-US" altLang="zh-CN" b="0" i="0" dirty="0">
                <a:solidFill>
                  <a:srgbClr val="66CC66"/>
                </a:solidFill>
                <a:effectLst/>
                <a:latin typeface="Menlo"/>
              </a:rPr>
              <a:t>,</a:t>
            </a:r>
            <a:br>
              <a:rPr lang="en-US" altLang="zh-CN" dirty="0"/>
            </a:br>
            <a:r>
              <a:rPr lang="en-US" altLang="zh-CN" b="0" i="0" dirty="0">
                <a:solidFill>
                  <a:srgbClr val="000000"/>
                </a:solidFill>
                <a:effectLst/>
                <a:latin typeface="Menlo"/>
              </a:rPr>
              <a:t>   </a:t>
            </a:r>
            <a:r>
              <a:rPr lang="en-US" altLang="zh-CN" b="0" i="0" dirty="0">
                <a:solidFill>
                  <a:srgbClr val="FF0000"/>
                </a:solidFill>
                <a:effectLst/>
                <a:latin typeface="Menlo"/>
              </a:rPr>
              <a:t>`</a:t>
            </a:r>
            <a:r>
              <a:rPr lang="en-US" altLang="zh-CN" b="0" i="0" dirty="0" err="1">
                <a:solidFill>
                  <a:srgbClr val="FF0000"/>
                </a:solidFill>
                <a:effectLst/>
                <a:latin typeface="Menlo"/>
              </a:rPr>
              <a:t>database_author</a:t>
            </a:r>
            <a:r>
              <a:rPr lang="en-US" altLang="zh-CN" b="0" i="0" dirty="0">
                <a:solidFill>
                  <a:srgbClr val="FF0000"/>
                </a:solidFill>
                <a:effectLst/>
                <a:latin typeface="Menlo"/>
              </a:rPr>
              <a:t>`</a:t>
            </a:r>
            <a:r>
              <a:rPr lang="en-US" altLang="zh-CN" b="0" i="0" dirty="0">
                <a:solidFill>
                  <a:srgbClr val="000000"/>
                </a:solidFill>
                <a:effectLst/>
                <a:latin typeface="Menlo"/>
              </a:rPr>
              <a:t> </a:t>
            </a:r>
            <a:r>
              <a:rPr lang="en-US" altLang="zh-CN" b="1" i="0" dirty="0">
                <a:solidFill>
                  <a:srgbClr val="993333"/>
                </a:solidFill>
                <a:effectLst/>
                <a:latin typeface="Menlo"/>
              </a:rPr>
              <a:t>VARCHAR</a:t>
            </a:r>
            <a:r>
              <a:rPr lang="en-US" altLang="zh-CN" b="0" i="0" dirty="0">
                <a:solidFill>
                  <a:srgbClr val="66CC66"/>
                </a:solidFill>
                <a:effectLst/>
                <a:latin typeface="Menlo"/>
              </a:rPr>
              <a:t>(</a:t>
            </a:r>
            <a:r>
              <a:rPr lang="en-US" altLang="zh-CN" b="0" i="0" dirty="0">
                <a:solidFill>
                  <a:srgbClr val="CC66CC"/>
                </a:solidFill>
                <a:effectLst/>
                <a:latin typeface="Menlo"/>
              </a:rPr>
              <a:t>40</a:t>
            </a:r>
            <a:r>
              <a:rPr lang="en-US" altLang="zh-CN" b="0" i="0" dirty="0">
                <a:solidFill>
                  <a:srgbClr val="66CC66"/>
                </a:solidFill>
                <a:effectLst/>
                <a:latin typeface="Menlo"/>
              </a:rPr>
              <a:t>)</a:t>
            </a:r>
            <a:r>
              <a:rPr lang="en-US" altLang="zh-CN" b="0" i="0" dirty="0">
                <a:solidFill>
                  <a:srgbClr val="000000"/>
                </a:solidFill>
                <a:effectLst/>
                <a:latin typeface="Menlo"/>
              </a:rPr>
              <a:t> </a:t>
            </a:r>
            <a:r>
              <a:rPr lang="en-US" altLang="zh-CN" b="1" i="0" dirty="0">
                <a:solidFill>
                  <a:srgbClr val="993333"/>
                </a:solidFill>
                <a:effectLst/>
                <a:latin typeface="Menlo"/>
              </a:rPr>
              <a:t>NOT</a:t>
            </a:r>
            <a:r>
              <a:rPr lang="en-US" altLang="zh-CN" b="0" i="0" dirty="0">
                <a:solidFill>
                  <a:srgbClr val="000000"/>
                </a:solidFill>
                <a:effectLst/>
                <a:latin typeface="Menlo"/>
              </a:rPr>
              <a:t> </a:t>
            </a:r>
            <a:r>
              <a:rPr lang="en-US" altLang="zh-CN" b="1" i="0" dirty="0">
                <a:solidFill>
                  <a:srgbClr val="993333"/>
                </a:solidFill>
                <a:effectLst/>
                <a:latin typeface="Menlo"/>
              </a:rPr>
              <a:t>NULL</a:t>
            </a:r>
            <a:r>
              <a:rPr lang="en-US" altLang="zh-CN" b="0" i="0" dirty="0">
                <a:solidFill>
                  <a:srgbClr val="66CC66"/>
                </a:solidFill>
                <a:effectLst/>
                <a:latin typeface="Menlo"/>
              </a:rPr>
              <a:t>,</a:t>
            </a:r>
            <a:br>
              <a:rPr lang="en-US" altLang="zh-CN" dirty="0"/>
            </a:br>
            <a:r>
              <a:rPr lang="en-US" altLang="zh-CN" b="0" i="0" dirty="0">
                <a:solidFill>
                  <a:srgbClr val="000000"/>
                </a:solidFill>
                <a:effectLst/>
                <a:latin typeface="Menlo"/>
              </a:rPr>
              <a:t>   </a:t>
            </a:r>
            <a:r>
              <a:rPr lang="en-US" altLang="zh-CN" b="0" i="0" dirty="0">
                <a:solidFill>
                  <a:srgbClr val="FF0000"/>
                </a:solidFill>
                <a:effectLst/>
                <a:latin typeface="Menlo"/>
              </a:rPr>
              <a:t>`</a:t>
            </a:r>
            <a:r>
              <a:rPr lang="en-US" altLang="zh-CN" b="0" i="0" dirty="0" err="1">
                <a:solidFill>
                  <a:srgbClr val="FF0000"/>
                </a:solidFill>
                <a:effectLst/>
                <a:latin typeface="Menlo"/>
              </a:rPr>
              <a:t>submission_date</a:t>
            </a:r>
            <a:r>
              <a:rPr lang="en-US" altLang="zh-CN" b="0" i="0" dirty="0">
                <a:solidFill>
                  <a:srgbClr val="FF0000"/>
                </a:solidFill>
                <a:effectLst/>
                <a:latin typeface="Menlo"/>
              </a:rPr>
              <a:t>`</a:t>
            </a:r>
            <a:r>
              <a:rPr lang="en-US" altLang="zh-CN" b="0" i="0" dirty="0">
                <a:solidFill>
                  <a:srgbClr val="000000"/>
                </a:solidFill>
                <a:effectLst/>
                <a:latin typeface="Menlo"/>
              </a:rPr>
              <a:t> </a:t>
            </a:r>
            <a:r>
              <a:rPr lang="en-US" altLang="zh-CN" b="1" i="0" dirty="0">
                <a:solidFill>
                  <a:srgbClr val="993333"/>
                </a:solidFill>
                <a:effectLst/>
                <a:latin typeface="Menlo"/>
              </a:rPr>
              <a:t>DATE</a:t>
            </a:r>
            <a:r>
              <a:rPr lang="en-US" altLang="zh-CN" b="0" i="0" dirty="0">
                <a:solidFill>
                  <a:srgbClr val="66CC66"/>
                </a:solidFill>
                <a:effectLst/>
                <a:latin typeface="Menlo"/>
              </a:rPr>
              <a:t>,</a:t>
            </a:r>
            <a:br>
              <a:rPr lang="en-US" altLang="zh-CN" dirty="0"/>
            </a:br>
            <a:r>
              <a:rPr lang="en-US" altLang="zh-CN" b="0" i="0" dirty="0">
                <a:solidFill>
                  <a:srgbClr val="000000"/>
                </a:solidFill>
                <a:effectLst/>
                <a:latin typeface="Menlo"/>
              </a:rPr>
              <a:t>   </a:t>
            </a:r>
            <a:r>
              <a:rPr lang="en-US" altLang="zh-CN" b="1" i="0" dirty="0">
                <a:solidFill>
                  <a:srgbClr val="993333"/>
                </a:solidFill>
                <a:effectLst/>
                <a:latin typeface="Menlo"/>
              </a:rPr>
              <a:t>PRIMARY</a:t>
            </a:r>
            <a:r>
              <a:rPr lang="en-US" altLang="zh-CN" b="0" i="0" dirty="0">
                <a:solidFill>
                  <a:srgbClr val="000000"/>
                </a:solidFill>
                <a:effectLst/>
                <a:latin typeface="Menlo"/>
              </a:rPr>
              <a:t> </a:t>
            </a:r>
            <a:r>
              <a:rPr lang="en-US" altLang="zh-CN" b="1" i="0" dirty="0">
                <a:solidFill>
                  <a:srgbClr val="993333"/>
                </a:solidFill>
                <a:effectLst/>
                <a:latin typeface="Menlo"/>
              </a:rPr>
              <a:t>KEY</a:t>
            </a:r>
            <a:r>
              <a:rPr lang="en-US" altLang="zh-CN" b="0" i="0" dirty="0">
                <a:solidFill>
                  <a:srgbClr val="000000"/>
                </a:solidFill>
                <a:effectLst/>
                <a:latin typeface="Menlo"/>
              </a:rPr>
              <a:t> </a:t>
            </a:r>
            <a:r>
              <a:rPr lang="en-US" altLang="zh-CN" b="0" i="0" dirty="0">
                <a:solidFill>
                  <a:srgbClr val="66CC66"/>
                </a:solidFill>
                <a:effectLst/>
                <a:latin typeface="Menlo"/>
              </a:rPr>
              <a:t>(</a:t>
            </a:r>
            <a:r>
              <a:rPr lang="en-US" altLang="zh-CN" b="0" i="0" dirty="0">
                <a:solidFill>
                  <a:srgbClr val="000000"/>
                </a:solidFill>
                <a:effectLst/>
                <a:latin typeface="Menlo"/>
              </a:rPr>
              <a:t> </a:t>
            </a:r>
            <a:r>
              <a:rPr lang="en-US" altLang="zh-CN" b="0" i="0" dirty="0">
                <a:solidFill>
                  <a:srgbClr val="FF0000"/>
                </a:solidFill>
                <a:effectLst/>
                <a:latin typeface="Menlo"/>
              </a:rPr>
              <a:t>`</a:t>
            </a:r>
            <a:r>
              <a:rPr lang="en-US" altLang="zh-CN" b="0" i="0" dirty="0" err="1">
                <a:solidFill>
                  <a:srgbClr val="FF0000"/>
                </a:solidFill>
                <a:effectLst/>
                <a:latin typeface="Menlo"/>
              </a:rPr>
              <a:t>database_id</a:t>
            </a:r>
            <a:r>
              <a:rPr lang="en-US" altLang="zh-CN" b="0" i="0" dirty="0">
                <a:solidFill>
                  <a:srgbClr val="FF0000"/>
                </a:solidFill>
                <a:effectLst/>
                <a:latin typeface="Menlo"/>
              </a:rPr>
              <a:t>`</a:t>
            </a:r>
            <a:r>
              <a:rPr lang="en-US" altLang="zh-CN" b="0" i="0" dirty="0">
                <a:solidFill>
                  <a:srgbClr val="000000"/>
                </a:solidFill>
                <a:effectLst/>
                <a:latin typeface="Menlo"/>
              </a:rPr>
              <a:t> </a:t>
            </a:r>
            <a:r>
              <a:rPr lang="en-US" altLang="zh-CN" b="0" i="0" dirty="0">
                <a:solidFill>
                  <a:srgbClr val="66CC66"/>
                </a:solidFill>
                <a:effectLst/>
                <a:latin typeface="Menlo"/>
              </a:rPr>
              <a:t>)</a:t>
            </a:r>
            <a:br>
              <a:rPr lang="en-US" altLang="zh-CN" dirty="0"/>
            </a:br>
            <a:r>
              <a:rPr lang="en-US" altLang="zh-CN" b="0" i="0" dirty="0">
                <a:solidFill>
                  <a:srgbClr val="66CC66"/>
                </a:solidFill>
                <a:effectLst/>
                <a:latin typeface="Menlo"/>
              </a:rPr>
              <a:t>);</a:t>
            </a:r>
            <a:endParaRPr lang="zh-CN" altLang="en-US" dirty="0"/>
          </a:p>
        </p:txBody>
      </p:sp>
    </p:spTree>
    <p:extLst>
      <p:ext uri="{BB962C8B-B14F-4D97-AF65-F5344CB8AC3E}">
        <p14:creationId xmlns:p14="http://schemas.microsoft.com/office/powerpoint/2010/main" val="40367549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10643A-54FA-9E99-B139-ACE139F0995D}"/>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00104AD0-4BD6-AB53-2CC5-603F3370165E}"/>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altLang="zh-CN" sz="4800">
                <a:latin typeface="Microsoft YaHei UI" panose="020B0503020204020204" pitchFamily="34" charset="-122"/>
                <a:ea typeface="Microsoft YaHei UI" panose="020B0503020204020204" pitchFamily="34" charset="-122"/>
              </a:rPr>
              <a:t>TOPIC 5</a:t>
            </a:r>
            <a:endParaRPr lang="en-US" altLang="zh-CN">
              <a:latin typeface="Microsoft YaHei UI" panose="020B0503020204020204" pitchFamily="34" charset="-122"/>
              <a:ea typeface="Microsoft YaHei UI" panose="020B0503020204020204" pitchFamily="34" charset="-122"/>
            </a:endParaRPr>
          </a:p>
        </p:txBody>
      </p:sp>
      <p:sp>
        <p:nvSpPr>
          <p:cNvPr id="5" name="内容占位符 4">
            <a:extLst>
              <a:ext uri="{FF2B5EF4-FFF2-40B4-BE49-F238E27FC236}">
                <a16:creationId xmlns:a16="http://schemas.microsoft.com/office/drawing/2014/main" id="{21BEE3E3-F7F6-A442-5980-2C87B97EC62C}"/>
              </a:ext>
            </a:extLst>
          </p:cNvPr>
          <p:cNvSpPr>
            <a:spLocks noGrp="1"/>
          </p:cNvSpPr>
          <p:nvPr>
            <p:ph idx="1"/>
          </p:nvPr>
        </p:nvSpPr>
        <p:spPr>
          <a:xfrm>
            <a:off x="485775" y="1895475"/>
            <a:ext cx="11506200" cy="4515263"/>
          </a:xfrm>
        </p:spPr>
        <p:txBody>
          <a:bodyPr>
            <a:normAutofit/>
          </a:bodyPr>
          <a:lstStyle/>
          <a:p>
            <a:r>
              <a:rPr lang="en-US" altLang="zh-CN" sz="1800" b="0" i="0" u="none" strike="noStrike" baseline="0" dirty="0">
                <a:solidFill>
                  <a:srgbClr val="000000"/>
                </a:solidFill>
                <a:latin typeface="Arial" panose="020B0604020202020204" pitchFamily="34" charset="0"/>
              </a:rPr>
              <a:t>1) Create a MySQL database table named 'inventory' in MySQL Monitor, a command-line program by following </a:t>
            </a:r>
          </a:p>
          <a:p>
            <a:r>
              <a:rPr lang="en-US" altLang="zh-CN" sz="1800" b="0" i="0" u="none" strike="noStrike" baseline="0" dirty="0" err="1">
                <a:solidFill>
                  <a:srgbClr val="000000"/>
                </a:solidFill>
                <a:latin typeface="Arial" panose="020B0604020202020204" pitchFamily="34" charset="0"/>
              </a:rPr>
              <a:t>mysql</a:t>
            </a:r>
            <a:r>
              <a:rPr lang="en-US" altLang="zh-CN" sz="1800" b="0" i="0" u="none" strike="noStrike" baseline="0" dirty="0">
                <a:solidFill>
                  <a:srgbClr val="000000"/>
                </a:solidFill>
                <a:latin typeface="Arial" panose="020B0604020202020204" pitchFamily="34" charset="0"/>
              </a:rPr>
              <a:t>&gt; CREATE TABLE inventory ( </a:t>
            </a:r>
          </a:p>
          <a:p>
            <a:r>
              <a:rPr lang="en-US" altLang="zh-CN" sz="1800" b="0" i="0" u="none" strike="noStrike" baseline="0" dirty="0" err="1">
                <a:solidFill>
                  <a:srgbClr val="000000"/>
                </a:solidFill>
                <a:latin typeface="Arial" panose="020B0604020202020204" pitchFamily="34" charset="0"/>
              </a:rPr>
              <a:t>item_number</a:t>
            </a:r>
            <a:r>
              <a:rPr lang="en-US" altLang="zh-CN" sz="1800" b="0" i="0" u="none" strike="noStrike" baseline="0" dirty="0">
                <a:solidFill>
                  <a:srgbClr val="000000"/>
                </a:solidFill>
                <a:latin typeface="Arial" panose="020B0604020202020204" pitchFamily="34" charset="0"/>
              </a:rPr>
              <a:t> int NOT NULL AUTO_INCREMENT, </a:t>
            </a:r>
          </a:p>
          <a:p>
            <a:r>
              <a:rPr lang="en-US" altLang="zh-CN" sz="1800" b="0" i="0" u="none" strike="noStrike" baseline="0" dirty="0">
                <a:solidFill>
                  <a:srgbClr val="000000"/>
                </a:solidFill>
                <a:latin typeface="Arial" panose="020B0604020202020204" pitchFamily="34" charset="0"/>
              </a:rPr>
              <a:t>make varchar(30) NOT NULL, </a:t>
            </a:r>
          </a:p>
          <a:p>
            <a:r>
              <a:rPr lang="en-US" altLang="zh-CN" sz="1800" b="0" i="0" u="none" strike="noStrike" baseline="0" dirty="0">
                <a:solidFill>
                  <a:srgbClr val="000000"/>
                </a:solidFill>
                <a:latin typeface="Arial" panose="020B0604020202020204" pitchFamily="34" charset="0"/>
              </a:rPr>
              <a:t>model varchar(30) NOT NULL, </a:t>
            </a:r>
          </a:p>
          <a:p>
            <a:r>
              <a:rPr lang="en-US" altLang="zh-CN" sz="1800" b="0" i="0" u="none" strike="noStrike" baseline="0" dirty="0">
                <a:solidFill>
                  <a:srgbClr val="000000"/>
                </a:solidFill>
                <a:latin typeface="Arial" panose="020B0604020202020204" pitchFamily="34" charset="0"/>
              </a:rPr>
              <a:t>price double NOT NULL, </a:t>
            </a:r>
          </a:p>
          <a:p>
            <a:r>
              <a:rPr lang="en-US" altLang="zh-CN" sz="1800" b="0" i="0" u="none" strike="noStrike" baseline="0" dirty="0">
                <a:solidFill>
                  <a:srgbClr val="000000"/>
                </a:solidFill>
                <a:latin typeface="Arial" panose="020B0604020202020204" pitchFamily="34" charset="0"/>
              </a:rPr>
              <a:t>quantity int NOT NULL, </a:t>
            </a:r>
          </a:p>
          <a:p>
            <a:r>
              <a:rPr lang="en-US" altLang="zh-CN" sz="1800" b="0" i="0" u="none" strike="noStrike" baseline="0" dirty="0">
                <a:solidFill>
                  <a:srgbClr val="000000"/>
                </a:solidFill>
                <a:latin typeface="Arial" panose="020B0604020202020204" pitchFamily="34" charset="0"/>
              </a:rPr>
              <a:t>PRIMARY KEY (</a:t>
            </a:r>
            <a:r>
              <a:rPr lang="en-US" altLang="zh-CN" sz="1800" b="0" i="0" u="none" strike="noStrike" baseline="0" dirty="0" err="1">
                <a:solidFill>
                  <a:srgbClr val="000000"/>
                </a:solidFill>
                <a:latin typeface="Arial" panose="020B0604020202020204" pitchFamily="34" charset="0"/>
              </a:rPr>
              <a:t>item_number</a:t>
            </a:r>
            <a:r>
              <a:rPr lang="en-US" altLang="zh-CN" sz="1800" b="0" i="0" u="none" strike="noStrike" baseline="0" dirty="0">
                <a:solidFill>
                  <a:srgbClr val="000000"/>
                </a:solidFill>
                <a:latin typeface="Arial" panose="020B0604020202020204" pitchFamily="34" charset="0"/>
              </a:rPr>
              <a:t>) </a:t>
            </a:r>
          </a:p>
          <a:p>
            <a:r>
              <a:rPr lang="en-US" altLang="zh-CN" sz="1800" b="0" i="0" u="none" strike="noStrike" baseline="0" dirty="0">
                <a:solidFill>
                  <a:srgbClr val="000000"/>
                </a:solidFill>
                <a:latin typeface="Arial" panose="020B0604020202020204" pitchFamily="34" charset="0"/>
              </a:rPr>
              <a:t>); </a:t>
            </a:r>
          </a:p>
        </p:txBody>
      </p:sp>
    </p:spTree>
    <p:extLst>
      <p:ext uri="{BB962C8B-B14F-4D97-AF65-F5344CB8AC3E}">
        <p14:creationId xmlns:p14="http://schemas.microsoft.com/office/powerpoint/2010/main" val="21911280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6B8D9C-2FD7-7D76-2086-D1370EF1770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38D3D2-0EFD-9645-E56B-4878E6A89FC4}"/>
              </a:ext>
            </a:extLst>
          </p:cNvPr>
          <p:cNvSpPr>
            <a:spLocks noGrp="1"/>
          </p:cNvSpPr>
          <p:nvPr>
            <p:ph type="title"/>
          </p:nvPr>
        </p:nvSpPr>
        <p:spPr/>
        <p:txBody>
          <a:bodyPr/>
          <a:lstStyle/>
          <a:p>
            <a:r>
              <a:rPr lang="en-US" dirty="0"/>
              <a:t>Database Management</a:t>
            </a:r>
          </a:p>
        </p:txBody>
      </p:sp>
      <p:sp>
        <p:nvSpPr>
          <p:cNvPr id="3" name="Content Placeholder 2">
            <a:extLst>
              <a:ext uri="{FF2B5EF4-FFF2-40B4-BE49-F238E27FC236}">
                <a16:creationId xmlns:a16="http://schemas.microsoft.com/office/drawing/2014/main" id="{42F2A418-6B99-AB87-3307-A8BCAA5115B4}"/>
              </a:ext>
            </a:extLst>
          </p:cNvPr>
          <p:cNvSpPr>
            <a:spLocks noGrp="1"/>
          </p:cNvSpPr>
          <p:nvPr>
            <p:ph sz="half" idx="1"/>
          </p:nvPr>
        </p:nvSpPr>
        <p:spPr>
          <a:xfrm>
            <a:off x="1097280" y="2120900"/>
            <a:ext cx="4998720" cy="3748193"/>
          </a:xfrm>
        </p:spPr>
        <p:txBody>
          <a:bodyPr>
            <a:normAutofit/>
          </a:bodyPr>
          <a:lstStyle/>
          <a:p>
            <a:r>
              <a:rPr lang="en-US" dirty="0"/>
              <a:t>DROP TABLE </a:t>
            </a:r>
            <a:r>
              <a:rPr lang="en-US" dirty="0" err="1"/>
              <a:t>table_name</a:t>
            </a:r>
            <a:r>
              <a:rPr lang="en-US" dirty="0"/>
              <a:t> ; </a:t>
            </a:r>
          </a:p>
          <a:p>
            <a:r>
              <a:rPr lang="en-US" dirty="0"/>
              <a:t>OR</a:t>
            </a:r>
          </a:p>
          <a:p>
            <a:r>
              <a:rPr lang="en-US" dirty="0"/>
              <a:t>DROP TABLE [IF EXISTS] </a:t>
            </a:r>
            <a:r>
              <a:rPr lang="en-US" dirty="0" err="1"/>
              <a:t>table_name</a:t>
            </a:r>
            <a:r>
              <a:rPr lang="en-US" dirty="0"/>
              <a:t>;</a:t>
            </a:r>
            <a:endParaRPr lang="en-US" sz="1800" dirty="0">
              <a:solidFill>
                <a:schemeClr val="tx1">
                  <a:lumMod val="50000"/>
                  <a:lumOff val="50000"/>
                </a:schemeClr>
              </a:solidFill>
            </a:endParaRPr>
          </a:p>
        </p:txBody>
      </p:sp>
      <p:sp>
        <p:nvSpPr>
          <p:cNvPr id="4" name="Content Placeholder 3">
            <a:extLst>
              <a:ext uri="{FF2B5EF4-FFF2-40B4-BE49-F238E27FC236}">
                <a16:creationId xmlns:a16="http://schemas.microsoft.com/office/drawing/2014/main" id="{91559B13-72F5-91F4-B3B4-ED999FC6153E}"/>
              </a:ext>
            </a:extLst>
          </p:cNvPr>
          <p:cNvSpPr>
            <a:spLocks noGrp="1"/>
          </p:cNvSpPr>
          <p:nvPr>
            <p:ph sz="half" idx="2"/>
          </p:nvPr>
        </p:nvSpPr>
        <p:spPr>
          <a:xfrm>
            <a:off x="6515943" y="2120900"/>
            <a:ext cx="5347193" cy="3748194"/>
          </a:xfrm>
        </p:spPr>
        <p:txBody>
          <a:bodyPr>
            <a:normAutofit/>
          </a:bodyPr>
          <a:lstStyle/>
          <a:p>
            <a:r>
              <a:rPr lang="en-US" dirty="0"/>
              <a:t>INSERT INTO </a:t>
            </a:r>
            <a:r>
              <a:rPr lang="en-US" dirty="0" err="1"/>
              <a:t>table_name</a:t>
            </a:r>
            <a:r>
              <a:rPr lang="en-US" dirty="0"/>
              <a:t> (column1, column2, column3, ...)</a:t>
            </a:r>
          </a:p>
          <a:p>
            <a:r>
              <a:rPr lang="en-US" dirty="0"/>
              <a:t>VALUES (value1, value2, value3, ...);</a:t>
            </a:r>
          </a:p>
        </p:txBody>
      </p:sp>
      <p:sp>
        <p:nvSpPr>
          <p:cNvPr id="9" name="文本框 8">
            <a:extLst>
              <a:ext uri="{FF2B5EF4-FFF2-40B4-BE49-F238E27FC236}">
                <a16:creationId xmlns:a16="http://schemas.microsoft.com/office/drawing/2014/main" id="{A66BCAD5-E99F-4DD3-D3A8-FE26FA0A1205}"/>
              </a:ext>
            </a:extLst>
          </p:cNvPr>
          <p:cNvSpPr txBox="1"/>
          <p:nvPr/>
        </p:nvSpPr>
        <p:spPr>
          <a:xfrm>
            <a:off x="6355681" y="4446675"/>
            <a:ext cx="6093994" cy="1477328"/>
          </a:xfrm>
          <a:prstGeom prst="rect">
            <a:avLst/>
          </a:prstGeom>
          <a:noFill/>
        </p:spPr>
        <p:txBody>
          <a:bodyPr wrap="square">
            <a:spAutoFit/>
          </a:bodyPr>
          <a:lstStyle/>
          <a:p>
            <a:r>
              <a:rPr lang="en-US" altLang="zh-CN" b="1" i="0" dirty="0">
                <a:solidFill>
                  <a:schemeClr val="tx1">
                    <a:lumMod val="50000"/>
                    <a:lumOff val="50000"/>
                  </a:schemeClr>
                </a:solidFill>
                <a:effectLst/>
                <a:latin typeface="Menlo"/>
              </a:rPr>
              <a:t>INSERT INTO users (username, email, birthdate, </a:t>
            </a:r>
            <a:r>
              <a:rPr lang="en-US" altLang="zh-CN" b="1" i="0" dirty="0" err="1">
                <a:solidFill>
                  <a:schemeClr val="tx1">
                    <a:lumMod val="50000"/>
                    <a:lumOff val="50000"/>
                  </a:schemeClr>
                </a:solidFill>
                <a:effectLst/>
                <a:latin typeface="Menlo"/>
              </a:rPr>
              <a:t>is_active</a:t>
            </a:r>
            <a:r>
              <a:rPr lang="en-US" altLang="zh-CN" b="1" i="0" dirty="0">
                <a:solidFill>
                  <a:schemeClr val="tx1">
                    <a:lumMod val="50000"/>
                    <a:lumOff val="50000"/>
                  </a:schemeClr>
                </a:solidFill>
                <a:effectLst/>
                <a:latin typeface="Menlo"/>
              </a:rPr>
              <a:t>)</a:t>
            </a:r>
          </a:p>
          <a:p>
            <a:r>
              <a:rPr lang="en-US" altLang="zh-CN" b="1" i="0" dirty="0">
                <a:solidFill>
                  <a:schemeClr val="tx1">
                    <a:lumMod val="50000"/>
                    <a:lumOff val="50000"/>
                  </a:schemeClr>
                </a:solidFill>
                <a:effectLst/>
                <a:latin typeface="Menlo"/>
              </a:rPr>
              <a:t>VALUES</a:t>
            </a:r>
          </a:p>
          <a:p>
            <a:r>
              <a:rPr lang="en-US" altLang="zh-CN" b="1" i="0" dirty="0">
                <a:solidFill>
                  <a:schemeClr val="tx1">
                    <a:lumMod val="50000"/>
                    <a:lumOff val="50000"/>
                  </a:schemeClr>
                </a:solidFill>
                <a:effectLst/>
                <a:latin typeface="Menlo"/>
              </a:rPr>
              <a:t>    ('test1', 'test1@runoob.com', '1985-07-10', true),</a:t>
            </a:r>
          </a:p>
          <a:p>
            <a:r>
              <a:rPr lang="en-US" altLang="zh-CN" b="1" i="0" dirty="0">
                <a:solidFill>
                  <a:schemeClr val="tx1">
                    <a:lumMod val="50000"/>
                    <a:lumOff val="50000"/>
                  </a:schemeClr>
                </a:solidFill>
                <a:effectLst/>
                <a:latin typeface="Menlo"/>
              </a:rPr>
              <a:t>    ('test2', 'test2@runoob.com', '1988-11-25', false),</a:t>
            </a:r>
          </a:p>
          <a:p>
            <a:r>
              <a:rPr lang="en-US" altLang="zh-CN" b="1" i="0" dirty="0">
                <a:solidFill>
                  <a:schemeClr val="tx1">
                    <a:lumMod val="50000"/>
                    <a:lumOff val="50000"/>
                  </a:schemeClr>
                </a:solidFill>
                <a:effectLst/>
                <a:latin typeface="Menlo"/>
              </a:rPr>
              <a:t>    ('test3', 'test3@runoob.com', '1993-05-03', true);</a:t>
            </a:r>
            <a:endParaRPr lang="zh-CN" altLang="en-US" dirty="0">
              <a:solidFill>
                <a:schemeClr val="tx1">
                  <a:lumMod val="50000"/>
                  <a:lumOff val="50000"/>
                </a:schemeClr>
              </a:solidFill>
            </a:endParaRPr>
          </a:p>
        </p:txBody>
      </p:sp>
    </p:spTree>
    <p:extLst>
      <p:ext uri="{BB962C8B-B14F-4D97-AF65-F5344CB8AC3E}">
        <p14:creationId xmlns:p14="http://schemas.microsoft.com/office/powerpoint/2010/main" val="22750517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87692E-EEE7-78B6-0ECA-FCB69797BB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27E307-A8CB-50D6-961A-D4B8204CE00B}"/>
              </a:ext>
            </a:extLst>
          </p:cNvPr>
          <p:cNvSpPr>
            <a:spLocks noGrp="1"/>
          </p:cNvSpPr>
          <p:nvPr>
            <p:ph type="title"/>
          </p:nvPr>
        </p:nvSpPr>
        <p:spPr/>
        <p:txBody>
          <a:bodyPr/>
          <a:lstStyle/>
          <a:p>
            <a:r>
              <a:rPr lang="en-US" dirty="0"/>
              <a:t>Database Management</a:t>
            </a:r>
          </a:p>
        </p:txBody>
      </p:sp>
      <p:sp>
        <p:nvSpPr>
          <p:cNvPr id="3" name="Content Placeholder 2">
            <a:extLst>
              <a:ext uri="{FF2B5EF4-FFF2-40B4-BE49-F238E27FC236}">
                <a16:creationId xmlns:a16="http://schemas.microsoft.com/office/drawing/2014/main" id="{54C6EB58-71B0-0A25-C55F-BCBBD5C1698A}"/>
              </a:ext>
            </a:extLst>
          </p:cNvPr>
          <p:cNvSpPr>
            <a:spLocks noGrp="1"/>
          </p:cNvSpPr>
          <p:nvPr>
            <p:ph sz="half" idx="1"/>
          </p:nvPr>
        </p:nvSpPr>
        <p:spPr>
          <a:xfrm>
            <a:off x="1097280" y="2120900"/>
            <a:ext cx="4998720" cy="3748193"/>
          </a:xfrm>
        </p:spPr>
        <p:txBody>
          <a:bodyPr>
            <a:normAutofit/>
          </a:bodyPr>
          <a:lstStyle/>
          <a:p>
            <a:r>
              <a:rPr lang="en-US" dirty="0"/>
              <a:t>UPDATE </a:t>
            </a:r>
            <a:r>
              <a:rPr lang="en-US" dirty="0" err="1"/>
              <a:t>table_name</a:t>
            </a:r>
            <a:endParaRPr lang="en-US" dirty="0"/>
          </a:p>
          <a:p>
            <a:r>
              <a:rPr lang="en-US" dirty="0"/>
              <a:t>SET column1 = value1, column2 = value2, ...</a:t>
            </a:r>
          </a:p>
          <a:p>
            <a:r>
              <a:rPr lang="en-US" dirty="0"/>
              <a:t>WHERE condition;</a:t>
            </a:r>
          </a:p>
        </p:txBody>
      </p:sp>
      <p:sp>
        <p:nvSpPr>
          <p:cNvPr id="4" name="Content Placeholder 3">
            <a:extLst>
              <a:ext uri="{FF2B5EF4-FFF2-40B4-BE49-F238E27FC236}">
                <a16:creationId xmlns:a16="http://schemas.microsoft.com/office/drawing/2014/main" id="{39EA461C-3225-31E6-B352-D41718292A9C}"/>
              </a:ext>
            </a:extLst>
          </p:cNvPr>
          <p:cNvSpPr>
            <a:spLocks noGrp="1"/>
          </p:cNvSpPr>
          <p:nvPr>
            <p:ph sz="half" idx="2"/>
          </p:nvPr>
        </p:nvSpPr>
        <p:spPr>
          <a:xfrm>
            <a:off x="6515943" y="2120900"/>
            <a:ext cx="5347193" cy="3748194"/>
          </a:xfrm>
        </p:spPr>
        <p:txBody>
          <a:bodyPr>
            <a:normAutofit/>
          </a:bodyPr>
          <a:lstStyle/>
          <a:p>
            <a:r>
              <a:rPr lang="en-US" dirty="0"/>
              <a:t>DELETE FROM </a:t>
            </a:r>
            <a:r>
              <a:rPr lang="en-US" dirty="0" err="1"/>
              <a:t>table_name</a:t>
            </a:r>
            <a:endParaRPr lang="en-US" dirty="0"/>
          </a:p>
          <a:p>
            <a:r>
              <a:rPr lang="en-US" dirty="0"/>
              <a:t>WHERE condition;</a:t>
            </a:r>
          </a:p>
        </p:txBody>
      </p:sp>
      <p:sp>
        <p:nvSpPr>
          <p:cNvPr id="9" name="文本框 8">
            <a:extLst>
              <a:ext uri="{FF2B5EF4-FFF2-40B4-BE49-F238E27FC236}">
                <a16:creationId xmlns:a16="http://schemas.microsoft.com/office/drawing/2014/main" id="{BEF99BFF-0B65-52FC-DDC0-9A2B1F51F288}"/>
              </a:ext>
            </a:extLst>
          </p:cNvPr>
          <p:cNvSpPr txBox="1"/>
          <p:nvPr/>
        </p:nvSpPr>
        <p:spPr>
          <a:xfrm>
            <a:off x="6515943" y="4650052"/>
            <a:ext cx="4998720" cy="646331"/>
          </a:xfrm>
          <a:prstGeom prst="rect">
            <a:avLst/>
          </a:prstGeom>
          <a:noFill/>
        </p:spPr>
        <p:txBody>
          <a:bodyPr wrap="square">
            <a:spAutoFit/>
          </a:bodyPr>
          <a:lstStyle/>
          <a:p>
            <a:r>
              <a:rPr lang="en-US" altLang="zh-CN" b="1" i="0" dirty="0">
                <a:solidFill>
                  <a:schemeClr val="tx1">
                    <a:lumMod val="50000"/>
                    <a:lumOff val="50000"/>
                  </a:schemeClr>
                </a:solidFill>
                <a:effectLst/>
                <a:latin typeface="Menlo"/>
              </a:rPr>
              <a:t>DELETE FROM students</a:t>
            </a:r>
          </a:p>
          <a:p>
            <a:r>
              <a:rPr lang="en-US" altLang="zh-CN" b="1" i="0" dirty="0">
                <a:solidFill>
                  <a:schemeClr val="tx1">
                    <a:lumMod val="50000"/>
                    <a:lumOff val="50000"/>
                  </a:schemeClr>
                </a:solidFill>
                <a:effectLst/>
                <a:latin typeface="Menlo"/>
              </a:rPr>
              <a:t>WHERE </a:t>
            </a:r>
            <a:r>
              <a:rPr lang="en-US" altLang="zh-CN" b="1" i="0" dirty="0" err="1">
                <a:solidFill>
                  <a:schemeClr val="tx1">
                    <a:lumMod val="50000"/>
                    <a:lumOff val="50000"/>
                  </a:schemeClr>
                </a:solidFill>
                <a:effectLst/>
                <a:latin typeface="Menlo"/>
              </a:rPr>
              <a:t>graduation_year</a:t>
            </a:r>
            <a:r>
              <a:rPr lang="en-US" altLang="zh-CN" b="1" i="0" dirty="0">
                <a:solidFill>
                  <a:schemeClr val="tx1">
                    <a:lumMod val="50000"/>
                    <a:lumOff val="50000"/>
                  </a:schemeClr>
                </a:solidFill>
                <a:effectLst/>
                <a:latin typeface="Menlo"/>
              </a:rPr>
              <a:t> = 2021;</a:t>
            </a:r>
            <a:endParaRPr lang="zh-CN" altLang="en-US" dirty="0">
              <a:solidFill>
                <a:schemeClr val="tx1">
                  <a:lumMod val="50000"/>
                  <a:lumOff val="50000"/>
                </a:schemeClr>
              </a:solidFill>
            </a:endParaRPr>
          </a:p>
        </p:txBody>
      </p:sp>
      <p:sp>
        <p:nvSpPr>
          <p:cNvPr id="6" name="文本框 5">
            <a:extLst>
              <a:ext uri="{FF2B5EF4-FFF2-40B4-BE49-F238E27FC236}">
                <a16:creationId xmlns:a16="http://schemas.microsoft.com/office/drawing/2014/main" id="{05384E2D-9D0C-F9BD-399F-C187563E5BF9}"/>
              </a:ext>
            </a:extLst>
          </p:cNvPr>
          <p:cNvSpPr txBox="1"/>
          <p:nvPr/>
        </p:nvSpPr>
        <p:spPr>
          <a:xfrm>
            <a:off x="1097280" y="4511553"/>
            <a:ext cx="3907857" cy="923330"/>
          </a:xfrm>
          <a:prstGeom prst="rect">
            <a:avLst/>
          </a:prstGeom>
          <a:noFill/>
        </p:spPr>
        <p:txBody>
          <a:bodyPr wrap="square">
            <a:spAutoFit/>
          </a:bodyPr>
          <a:lstStyle/>
          <a:p>
            <a:r>
              <a:rPr lang="zh-CN" altLang="en-US" dirty="0"/>
              <a:t>UPDATE employees</a:t>
            </a:r>
          </a:p>
          <a:p>
            <a:r>
              <a:rPr lang="zh-CN" altLang="en-US" dirty="0"/>
              <a:t>SET salary = 60000</a:t>
            </a:r>
          </a:p>
          <a:p>
            <a:r>
              <a:rPr lang="zh-CN" altLang="en-US" dirty="0"/>
              <a:t>WHERE employee_id = 101;</a:t>
            </a:r>
          </a:p>
        </p:txBody>
      </p:sp>
    </p:spTree>
    <p:extLst>
      <p:ext uri="{BB962C8B-B14F-4D97-AF65-F5344CB8AC3E}">
        <p14:creationId xmlns:p14="http://schemas.microsoft.com/office/powerpoint/2010/main" val="39476730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382CCC-FD21-56C4-89B5-3A3357C112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B65894-1615-9C80-F7A9-666869092714}"/>
              </a:ext>
            </a:extLst>
          </p:cNvPr>
          <p:cNvSpPr>
            <a:spLocks noGrp="1"/>
          </p:cNvSpPr>
          <p:nvPr>
            <p:ph type="title"/>
          </p:nvPr>
        </p:nvSpPr>
        <p:spPr/>
        <p:txBody>
          <a:bodyPr/>
          <a:lstStyle/>
          <a:p>
            <a:r>
              <a:rPr lang="en-US" dirty="0"/>
              <a:t>Database Management</a:t>
            </a:r>
          </a:p>
        </p:txBody>
      </p:sp>
      <p:sp>
        <p:nvSpPr>
          <p:cNvPr id="3" name="Content Placeholder 2">
            <a:extLst>
              <a:ext uri="{FF2B5EF4-FFF2-40B4-BE49-F238E27FC236}">
                <a16:creationId xmlns:a16="http://schemas.microsoft.com/office/drawing/2014/main" id="{78AA4589-5970-3DAC-E130-4D54DD83AA95}"/>
              </a:ext>
            </a:extLst>
          </p:cNvPr>
          <p:cNvSpPr>
            <a:spLocks noGrp="1"/>
          </p:cNvSpPr>
          <p:nvPr>
            <p:ph sz="half" idx="1"/>
          </p:nvPr>
        </p:nvSpPr>
        <p:spPr>
          <a:xfrm>
            <a:off x="1097280" y="2120900"/>
            <a:ext cx="4998720" cy="3748193"/>
          </a:xfrm>
        </p:spPr>
        <p:txBody>
          <a:bodyPr>
            <a:normAutofit lnSpcReduction="10000"/>
          </a:bodyPr>
          <a:lstStyle/>
          <a:p>
            <a:r>
              <a:rPr lang="en-US" sz="1500" dirty="0"/>
              <a:t>-- Select all rows in all columns</a:t>
            </a:r>
          </a:p>
          <a:p>
            <a:r>
              <a:rPr lang="en-US" dirty="0"/>
              <a:t>SELECT * FROM users;</a:t>
            </a:r>
          </a:p>
          <a:p>
            <a:r>
              <a:rPr lang="en-US" sz="1500" dirty="0"/>
              <a:t>-- Select all rows of a specific column</a:t>
            </a:r>
          </a:p>
          <a:p>
            <a:r>
              <a:rPr lang="en-US" dirty="0"/>
              <a:t>SELECT username, email FROM users;</a:t>
            </a:r>
          </a:p>
          <a:p>
            <a:r>
              <a:rPr lang="en-US" sz="1500" dirty="0"/>
              <a:t>-- Add a WHERE clause to select rows that meet the conditions</a:t>
            </a:r>
          </a:p>
          <a:p>
            <a:r>
              <a:rPr lang="en-US" dirty="0"/>
              <a:t>SELECT * FROM users WHERE </a:t>
            </a:r>
            <a:r>
              <a:rPr lang="en-US" dirty="0" err="1"/>
              <a:t>is_active</a:t>
            </a:r>
            <a:r>
              <a:rPr lang="en-US" dirty="0"/>
              <a:t> = TRUE;</a:t>
            </a:r>
            <a:endParaRPr lang="en-US" sz="1800" dirty="0">
              <a:solidFill>
                <a:schemeClr val="tx1">
                  <a:lumMod val="50000"/>
                  <a:lumOff val="50000"/>
                </a:schemeClr>
              </a:solidFill>
            </a:endParaRPr>
          </a:p>
        </p:txBody>
      </p:sp>
      <p:sp>
        <p:nvSpPr>
          <p:cNvPr id="4" name="Content Placeholder 3">
            <a:extLst>
              <a:ext uri="{FF2B5EF4-FFF2-40B4-BE49-F238E27FC236}">
                <a16:creationId xmlns:a16="http://schemas.microsoft.com/office/drawing/2014/main" id="{5B854A34-C740-BA19-B4AD-5F9A5B83DC6C}"/>
              </a:ext>
            </a:extLst>
          </p:cNvPr>
          <p:cNvSpPr>
            <a:spLocks noGrp="1"/>
          </p:cNvSpPr>
          <p:nvPr>
            <p:ph sz="half" idx="2"/>
          </p:nvPr>
        </p:nvSpPr>
        <p:spPr>
          <a:xfrm>
            <a:off x="6515943" y="2120900"/>
            <a:ext cx="5347193" cy="3748194"/>
          </a:xfrm>
        </p:spPr>
        <p:txBody>
          <a:bodyPr>
            <a:normAutofit lnSpcReduction="10000"/>
          </a:bodyPr>
          <a:lstStyle/>
          <a:p>
            <a:r>
              <a:rPr lang="en-US" sz="1500" dirty="0"/>
              <a:t>--Add ORDER BY clause to sort in ascending order of a certain column</a:t>
            </a:r>
          </a:p>
          <a:p>
            <a:r>
              <a:rPr lang="en-US" dirty="0"/>
              <a:t>SELECT * FROM users ORDER BY birthdate;</a:t>
            </a:r>
          </a:p>
          <a:p>
            <a:r>
              <a:rPr lang="en-US" sz="1500" dirty="0"/>
              <a:t>-- Add an ORDER BY clause to sort in descending order of a column</a:t>
            </a:r>
          </a:p>
          <a:p>
            <a:r>
              <a:rPr lang="en-US" dirty="0"/>
              <a:t>SELECT * FROM users ORDER BY birthdate DESC;</a:t>
            </a:r>
          </a:p>
          <a:p>
            <a:r>
              <a:rPr lang="en-US" sz="1600" dirty="0"/>
              <a:t>-- Add LIMIT clause to limit the number of rows returned</a:t>
            </a:r>
          </a:p>
          <a:p>
            <a:r>
              <a:rPr lang="en-US" dirty="0"/>
              <a:t>SELECT * FROM users LIMIT 10;</a:t>
            </a:r>
          </a:p>
        </p:txBody>
      </p:sp>
    </p:spTree>
    <p:extLst>
      <p:ext uri="{BB962C8B-B14F-4D97-AF65-F5344CB8AC3E}">
        <p14:creationId xmlns:p14="http://schemas.microsoft.com/office/powerpoint/2010/main" val="11794057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760A1-0025-5477-63B5-A4FD290FCE80}"/>
              </a:ext>
            </a:extLst>
          </p:cNvPr>
          <p:cNvSpPr>
            <a:spLocks noGrp="1"/>
          </p:cNvSpPr>
          <p:nvPr>
            <p:ph type="title"/>
          </p:nvPr>
        </p:nvSpPr>
        <p:spPr/>
        <p:txBody>
          <a:bodyPr/>
          <a:lstStyle/>
          <a:p>
            <a:r>
              <a:rPr lang="en-US" altLang="zh-CN"/>
              <a:t>TOPIC 1</a:t>
            </a:r>
            <a:endParaRPr lang="zh-CN" altLang="en-US"/>
          </a:p>
        </p:txBody>
      </p:sp>
      <p:sp>
        <p:nvSpPr>
          <p:cNvPr id="3" name="Content Placeholder 2">
            <a:extLst>
              <a:ext uri="{FF2B5EF4-FFF2-40B4-BE49-F238E27FC236}">
                <a16:creationId xmlns:a16="http://schemas.microsoft.com/office/drawing/2014/main" id="{40571B88-6914-AD03-E17D-95A399D47092}"/>
              </a:ext>
            </a:extLst>
          </p:cNvPr>
          <p:cNvSpPr>
            <a:spLocks noGrp="1"/>
          </p:cNvSpPr>
          <p:nvPr>
            <p:ph idx="1"/>
          </p:nvPr>
        </p:nvSpPr>
        <p:spPr/>
        <p:txBody>
          <a:bodyPr>
            <a:normAutofit/>
          </a:bodyPr>
          <a:lstStyle/>
          <a:p>
            <a:r>
              <a:rPr lang="en-US" altLang="zh-CN" sz="2800" b="1" i="0" dirty="0">
                <a:solidFill>
                  <a:schemeClr val="tx1"/>
                </a:solidFill>
                <a:effectLst/>
                <a:latin typeface="Söhne"/>
              </a:rPr>
              <a:t>Review the following terms as they apply to the relational model of data: domain, attribute, n-tuple, relation schema, relation state, relational database schema, and relational database state.</a:t>
            </a:r>
            <a:endParaRPr lang="zh-CN" altLang="en-US" sz="2800" b="1" dirty="0">
              <a:solidFill>
                <a:schemeClr val="tx1"/>
              </a:solidFill>
            </a:endParaRPr>
          </a:p>
        </p:txBody>
      </p:sp>
    </p:spTree>
    <p:extLst>
      <p:ext uri="{BB962C8B-B14F-4D97-AF65-F5344CB8AC3E}">
        <p14:creationId xmlns:p14="http://schemas.microsoft.com/office/powerpoint/2010/main" val="7190929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760A1-0025-5477-63B5-A4FD290FCE80}"/>
              </a:ext>
            </a:extLst>
          </p:cNvPr>
          <p:cNvSpPr>
            <a:spLocks noGrp="1"/>
          </p:cNvSpPr>
          <p:nvPr>
            <p:ph type="title"/>
          </p:nvPr>
        </p:nvSpPr>
        <p:spPr/>
        <p:txBody>
          <a:bodyPr/>
          <a:lstStyle/>
          <a:p>
            <a:r>
              <a:rPr lang="en-US" altLang="zh-CN"/>
              <a:t>TOPIC 1</a:t>
            </a:r>
            <a:endParaRPr lang="zh-CN" altLang="en-US"/>
          </a:p>
        </p:txBody>
      </p:sp>
      <p:sp>
        <p:nvSpPr>
          <p:cNvPr id="3" name="Content Placeholder 2">
            <a:extLst>
              <a:ext uri="{FF2B5EF4-FFF2-40B4-BE49-F238E27FC236}">
                <a16:creationId xmlns:a16="http://schemas.microsoft.com/office/drawing/2014/main" id="{40571B88-6914-AD03-E17D-95A399D47092}"/>
              </a:ext>
            </a:extLst>
          </p:cNvPr>
          <p:cNvSpPr>
            <a:spLocks noGrp="1"/>
          </p:cNvSpPr>
          <p:nvPr>
            <p:ph idx="1"/>
          </p:nvPr>
        </p:nvSpPr>
        <p:spPr/>
        <p:txBody>
          <a:bodyPr>
            <a:normAutofit/>
          </a:bodyPr>
          <a:lstStyle/>
          <a:p>
            <a:r>
              <a:rPr lang="en-US" altLang="zh-CN" sz="2800" b="1" i="0" dirty="0">
                <a:solidFill>
                  <a:schemeClr val="tx1"/>
                </a:solidFill>
                <a:effectLst/>
                <a:latin typeface="Söhne"/>
              </a:rPr>
              <a:t>Domain                              attribute</a:t>
            </a:r>
          </a:p>
          <a:p>
            <a:endParaRPr lang="en-US" altLang="zh-CN" sz="2800" b="1" i="0" dirty="0">
              <a:solidFill>
                <a:schemeClr val="tx1"/>
              </a:solidFill>
              <a:effectLst/>
              <a:latin typeface="Söhne"/>
            </a:endParaRPr>
          </a:p>
          <a:p>
            <a:endParaRPr lang="en-US" altLang="zh-CN" sz="2800" b="1" dirty="0">
              <a:solidFill>
                <a:schemeClr val="tx1"/>
              </a:solidFill>
              <a:latin typeface="Söhne"/>
            </a:endParaRPr>
          </a:p>
          <a:p>
            <a:endParaRPr lang="en-US" altLang="zh-CN" sz="2800" b="1" i="0" dirty="0">
              <a:solidFill>
                <a:schemeClr val="tx1"/>
              </a:solidFill>
              <a:effectLst/>
              <a:latin typeface="Söhne"/>
            </a:endParaRPr>
          </a:p>
          <a:p>
            <a:r>
              <a:rPr lang="en-US" altLang="zh-CN" sz="2800" b="1" i="0" dirty="0">
                <a:solidFill>
                  <a:schemeClr val="tx1"/>
                </a:solidFill>
                <a:effectLst/>
                <a:latin typeface="Söhne"/>
              </a:rPr>
              <a:t>n-tuple</a:t>
            </a:r>
            <a:endParaRPr lang="zh-CN" altLang="en-US" sz="2800" b="1" dirty="0">
              <a:solidFill>
                <a:schemeClr val="tx1"/>
              </a:solidFill>
            </a:endParaRPr>
          </a:p>
        </p:txBody>
      </p:sp>
      <p:graphicFrame>
        <p:nvGraphicFramePr>
          <p:cNvPr id="6" name="Table 3">
            <a:extLst>
              <a:ext uri="{FF2B5EF4-FFF2-40B4-BE49-F238E27FC236}">
                <a16:creationId xmlns:a16="http://schemas.microsoft.com/office/drawing/2014/main" id="{9C2AC0D7-338B-9F29-4660-0E1131BFAF2B}"/>
              </a:ext>
            </a:extLst>
          </p:cNvPr>
          <p:cNvGraphicFramePr>
            <a:graphicFrameLocks noGrp="1"/>
          </p:cNvGraphicFramePr>
          <p:nvPr>
            <p:extLst>
              <p:ext uri="{D42A27DB-BD31-4B8C-83A1-F6EECF244321}">
                <p14:modId xmlns:p14="http://schemas.microsoft.com/office/powerpoint/2010/main" val="1012047163"/>
              </p:ext>
            </p:extLst>
          </p:nvPr>
        </p:nvGraphicFramePr>
        <p:xfrm>
          <a:off x="1409592" y="3346744"/>
          <a:ext cx="9372815" cy="2619948"/>
        </p:xfrm>
        <a:graphic>
          <a:graphicData uri="http://schemas.openxmlformats.org/drawingml/2006/table">
            <a:tbl>
              <a:tblPr>
                <a:tableStyleId>{2D5ABB26-0587-4C30-8999-92F81FD0307C}</a:tableStyleId>
              </a:tblPr>
              <a:tblGrid>
                <a:gridCol w="1874563">
                  <a:extLst>
                    <a:ext uri="{9D8B030D-6E8A-4147-A177-3AD203B41FA5}">
                      <a16:colId xmlns:a16="http://schemas.microsoft.com/office/drawing/2014/main" val="3243729088"/>
                    </a:ext>
                  </a:extLst>
                </a:gridCol>
                <a:gridCol w="1874563">
                  <a:extLst>
                    <a:ext uri="{9D8B030D-6E8A-4147-A177-3AD203B41FA5}">
                      <a16:colId xmlns:a16="http://schemas.microsoft.com/office/drawing/2014/main" val="4277334542"/>
                    </a:ext>
                  </a:extLst>
                </a:gridCol>
                <a:gridCol w="1874563">
                  <a:extLst>
                    <a:ext uri="{9D8B030D-6E8A-4147-A177-3AD203B41FA5}">
                      <a16:colId xmlns:a16="http://schemas.microsoft.com/office/drawing/2014/main" val="1807258810"/>
                    </a:ext>
                  </a:extLst>
                </a:gridCol>
                <a:gridCol w="1874563">
                  <a:extLst>
                    <a:ext uri="{9D8B030D-6E8A-4147-A177-3AD203B41FA5}">
                      <a16:colId xmlns:a16="http://schemas.microsoft.com/office/drawing/2014/main" val="1080694953"/>
                    </a:ext>
                  </a:extLst>
                </a:gridCol>
                <a:gridCol w="1874563">
                  <a:extLst>
                    <a:ext uri="{9D8B030D-6E8A-4147-A177-3AD203B41FA5}">
                      <a16:colId xmlns:a16="http://schemas.microsoft.com/office/drawing/2014/main" val="790965526"/>
                    </a:ext>
                  </a:extLst>
                </a:gridCol>
              </a:tblGrid>
              <a:tr h="360300">
                <a:tc>
                  <a:txBody>
                    <a:bodyPr/>
                    <a:lstStyle/>
                    <a:p>
                      <a:pPr fontAlgn="b"/>
                      <a:r>
                        <a:rPr lang="en-US" sz="1200" b="1" dirty="0">
                          <a:effectLst/>
                        </a:rPr>
                        <a:t>Book ID</a:t>
                      </a:r>
                    </a:p>
                  </a:txBody>
                  <a:tcPr marL="62680" marR="62680" marT="31340" marB="313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sz="1200" b="1">
                          <a:effectLst/>
                        </a:rPr>
                        <a:t>Title</a:t>
                      </a:r>
                    </a:p>
                  </a:txBody>
                  <a:tcPr marL="62680" marR="62680" marT="31340" marB="313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sz="1200" b="1">
                          <a:effectLst/>
                        </a:rPr>
                        <a:t>Author</a:t>
                      </a:r>
                    </a:p>
                  </a:txBody>
                  <a:tcPr marL="62680" marR="62680" marT="31340" marB="313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sz="1200" b="1">
                          <a:effectLst/>
                        </a:rPr>
                        <a:t>Genre</a:t>
                      </a:r>
                    </a:p>
                  </a:txBody>
                  <a:tcPr marL="62680" marR="62680" marT="31340" marB="313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sz="1200" b="1">
                          <a:effectLst/>
                        </a:rPr>
                        <a:t>Price</a:t>
                      </a:r>
                    </a:p>
                  </a:txBody>
                  <a:tcPr marL="62680" marR="62680" marT="31340" marB="313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09946750"/>
                  </a:ext>
                </a:extLst>
              </a:tr>
              <a:tr h="736482">
                <a:tc>
                  <a:txBody>
                    <a:bodyPr/>
                    <a:lstStyle/>
                    <a:p>
                      <a:pPr fontAlgn="base"/>
                      <a:r>
                        <a:rPr lang="en-US" altLang="zh-CN" sz="1200">
                          <a:effectLst/>
                        </a:rPr>
                        <a:t>1</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Harry Potter and the Sorcerer's Stone</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J.K. Rowling</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Fantasy</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200">
                          <a:effectLst/>
                        </a:rPr>
                        <a:t>$15</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90371342"/>
                  </a:ext>
                </a:extLst>
              </a:tr>
              <a:tr h="387622">
                <a:tc>
                  <a:txBody>
                    <a:bodyPr/>
                    <a:lstStyle/>
                    <a:p>
                      <a:pPr fontAlgn="base"/>
                      <a:r>
                        <a:rPr lang="en-US" altLang="zh-CN" sz="1200">
                          <a:effectLst/>
                        </a:rPr>
                        <a:t>2</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To Kill a Mockingbird</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Harper Lee</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Fiction</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200">
                          <a:effectLst/>
                        </a:rPr>
                        <a:t>$12</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74003782"/>
                  </a:ext>
                </a:extLst>
              </a:tr>
              <a:tr h="387622">
                <a:tc>
                  <a:txBody>
                    <a:bodyPr/>
                    <a:lstStyle/>
                    <a:p>
                      <a:pPr fontAlgn="base"/>
                      <a:r>
                        <a:rPr lang="en-US" altLang="zh-CN" sz="1200">
                          <a:effectLst/>
                        </a:rPr>
                        <a:t>3</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The Great Gatsby</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F. Scott Fitzgerald</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Classic Literature</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200">
                          <a:effectLst/>
                        </a:rPr>
                        <a:t>$10</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06730924"/>
                  </a:ext>
                </a:extLst>
              </a:tr>
              <a:tr h="387622">
                <a:tc>
                  <a:txBody>
                    <a:bodyPr/>
                    <a:lstStyle/>
                    <a:p>
                      <a:pPr fontAlgn="base"/>
                      <a:r>
                        <a:rPr lang="en-US" altLang="zh-CN" sz="1200">
                          <a:effectLst/>
                        </a:rPr>
                        <a:t>4</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The Da Vinci Code</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Dan Brown</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Mystery/Thriller</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200">
                          <a:effectLst/>
                        </a:rPr>
                        <a:t>$14</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40445296"/>
                  </a:ext>
                </a:extLst>
              </a:tr>
              <a:tr h="360300">
                <a:tc>
                  <a:txBody>
                    <a:bodyPr/>
                    <a:lstStyle/>
                    <a:p>
                      <a:pPr fontAlgn="base"/>
                      <a:r>
                        <a:rPr lang="en-US" altLang="zh-CN" sz="1200">
                          <a:effectLst/>
                        </a:rPr>
                        <a:t>5</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Becoming</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Michelle Obama</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Biography</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200" dirty="0">
                          <a:effectLst/>
                        </a:rPr>
                        <a:t>$18</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7214070"/>
                  </a:ext>
                </a:extLst>
              </a:tr>
            </a:tbl>
          </a:graphicData>
        </a:graphic>
      </p:graphicFrame>
    </p:spTree>
    <p:extLst>
      <p:ext uri="{BB962C8B-B14F-4D97-AF65-F5344CB8AC3E}">
        <p14:creationId xmlns:p14="http://schemas.microsoft.com/office/powerpoint/2010/main" val="29788961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760A1-0025-5477-63B5-A4FD290FCE80}"/>
              </a:ext>
            </a:extLst>
          </p:cNvPr>
          <p:cNvSpPr>
            <a:spLocks noGrp="1"/>
          </p:cNvSpPr>
          <p:nvPr>
            <p:ph type="title"/>
          </p:nvPr>
        </p:nvSpPr>
        <p:spPr/>
        <p:txBody>
          <a:bodyPr/>
          <a:lstStyle/>
          <a:p>
            <a:r>
              <a:rPr lang="en-US" altLang="zh-CN"/>
              <a:t>TOPIC 1</a:t>
            </a:r>
            <a:endParaRPr lang="zh-CN" altLang="en-US"/>
          </a:p>
        </p:txBody>
      </p:sp>
      <p:sp>
        <p:nvSpPr>
          <p:cNvPr id="3" name="Content Placeholder 2">
            <a:extLst>
              <a:ext uri="{FF2B5EF4-FFF2-40B4-BE49-F238E27FC236}">
                <a16:creationId xmlns:a16="http://schemas.microsoft.com/office/drawing/2014/main" id="{40571B88-6914-AD03-E17D-95A399D47092}"/>
              </a:ext>
            </a:extLst>
          </p:cNvPr>
          <p:cNvSpPr>
            <a:spLocks noGrp="1"/>
          </p:cNvSpPr>
          <p:nvPr>
            <p:ph idx="1"/>
          </p:nvPr>
        </p:nvSpPr>
        <p:spPr/>
        <p:txBody>
          <a:bodyPr/>
          <a:lstStyle/>
          <a:p>
            <a:r>
              <a:rPr lang="en-US" altLang="zh-CN" b="1" i="0">
                <a:solidFill>
                  <a:schemeClr val="tx1"/>
                </a:solidFill>
                <a:effectLst/>
                <a:latin typeface="Söhne"/>
              </a:rPr>
              <a:t>Review the following terms as they apply to the relational model of data: domain, attribute, n-tuple, relation schema, relation state, relational database schema, and relational database state.</a:t>
            </a:r>
          </a:p>
          <a:p>
            <a:r>
              <a:rPr lang="en-US" altLang="zh-CN" b="1" i="0">
                <a:effectLst/>
                <a:latin typeface="Söhne"/>
              </a:rPr>
              <a:t>1. Domain:</a:t>
            </a:r>
            <a:r>
              <a:rPr lang="en-US" altLang="zh-CN" b="0" i="0">
                <a:solidFill>
                  <a:srgbClr val="D1D5DB"/>
                </a:solidFill>
                <a:effectLst/>
                <a:latin typeface="Söhne"/>
              </a:rPr>
              <a:t> </a:t>
            </a:r>
            <a:r>
              <a:rPr lang="en-US" altLang="zh-CN" b="0" i="0">
                <a:solidFill>
                  <a:schemeClr val="tx1"/>
                </a:solidFill>
                <a:effectLst/>
                <a:latin typeface="Söhne"/>
              </a:rPr>
              <a:t>In the relational model of data, a domain refers to the set of all possible values that an attribute can take. Each attribute in a relation is associated with a specific domain, which defines the data type and range of valid values for that attribute. Domains help ensure data integrity by constraining the values that can be stored in each attribute.</a:t>
            </a:r>
            <a:endParaRPr lang="zh-CN" altLang="en-US">
              <a:solidFill>
                <a:schemeClr val="tx1"/>
              </a:solidFill>
            </a:endParaRPr>
          </a:p>
        </p:txBody>
      </p:sp>
      <p:graphicFrame>
        <p:nvGraphicFramePr>
          <p:cNvPr id="4" name="Table 4">
            <a:extLst>
              <a:ext uri="{FF2B5EF4-FFF2-40B4-BE49-F238E27FC236}">
                <a16:creationId xmlns:a16="http://schemas.microsoft.com/office/drawing/2014/main" id="{82E3D6A7-A7C1-FC0F-ABF9-B0F6D9611DF1}"/>
              </a:ext>
            </a:extLst>
          </p:cNvPr>
          <p:cNvGraphicFramePr>
            <a:graphicFrameLocks noGrp="1"/>
          </p:cNvGraphicFramePr>
          <p:nvPr>
            <p:extLst>
              <p:ext uri="{D42A27DB-BD31-4B8C-83A1-F6EECF244321}">
                <p14:modId xmlns:p14="http://schemas.microsoft.com/office/powerpoint/2010/main" val="980663960"/>
              </p:ext>
            </p:extLst>
          </p:nvPr>
        </p:nvGraphicFramePr>
        <p:xfrm>
          <a:off x="2858717" y="4415426"/>
          <a:ext cx="8128000" cy="370840"/>
        </p:xfrm>
        <a:graphic>
          <a:graphicData uri="http://schemas.openxmlformats.org/drawingml/2006/table">
            <a:tbl>
              <a:tblPr firstRow="1" bandRow="1">
                <a:tableStyleId>{46F890A9-2807-4EBB-B81D-B2AA78EC7F39}</a:tableStyleId>
              </a:tblPr>
              <a:tblGrid>
                <a:gridCol w="2032000">
                  <a:extLst>
                    <a:ext uri="{9D8B030D-6E8A-4147-A177-3AD203B41FA5}">
                      <a16:colId xmlns:a16="http://schemas.microsoft.com/office/drawing/2014/main" val="1100867372"/>
                    </a:ext>
                  </a:extLst>
                </a:gridCol>
                <a:gridCol w="2032000">
                  <a:extLst>
                    <a:ext uri="{9D8B030D-6E8A-4147-A177-3AD203B41FA5}">
                      <a16:colId xmlns:a16="http://schemas.microsoft.com/office/drawing/2014/main" val="3547844369"/>
                    </a:ext>
                  </a:extLst>
                </a:gridCol>
                <a:gridCol w="2032000">
                  <a:extLst>
                    <a:ext uri="{9D8B030D-6E8A-4147-A177-3AD203B41FA5}">
                      <a16:colId xmlns:a16="http://schemas.microsoft.com/office/drawing/2014/main" val="929406154"/>
                    </a:ext>
                  </a:extLst>
                </a:gridCol>
                <a:gridCol w="2032000">
                  <a:extLst>
                    <a:ext uri="{9D8B030D-6E8A-4147-A177-3AD203B41FA5}">
                      <a16:colId xmlns:a16="http://schemas.microsoft.com/office/drawing/2014/main" val="2505587653"/>
                    </a:ext>
                  </a:extLst>
                </a:gridCol>
              </a:tblGrid>
              <a:tr h="370840">
                <a:tc>
                  <a:txBody>
                    <a:bodyPr/>
                    <a:lstStyle/>
                    <a:p>
                      <a:r>
                        <a:rPr lang="en-US" altLang="zh-CN"/>
                        <a:t>Name</a:t>
                      </a:r>
                      <a:endParaRPr lang="zh-CN" altLang="en-US"/>
                    </a:p>
                  </a:txBody>
                  <a:tcPr/>
                </a:tc>
                <a:tc>
                  <a:txBody>
                    <a:bodyPr/>
                    <a:lstStyle/>
                    <a:p>
                      <a:r>
                        <a:rPr lang="en-US" altLang="zh-CN"/>
                        <a:t>Author</a:t>
                      </a:r>
                      <a:endParaRPr lang="zh-CN" altLang="en-US"/>
                    </a:p>
                  </a:txBody>
                  <a:tcPr/>
                </a:tc>
                <a:tc>
                  <a:txBody>
                    <a:bodyPr/>
                    <a:lstStyle/>
                    <a:p>
                      <a:r>
                        <a:rPr lang="en-US" altLang="zh-CN" b="1"/>
                        <a:t>Genre</a:t>
                      </a:r>
                      <a:endParaRPr lang="zh-CN" altLang="en-US" b="1"/>
                    </a:p>
                  </a:txBody>
                  <a:tcPr/>
                </a:tc>
                <a:tc>
                  <a:txBody>
                    <a:bodyPr/>
                    <a:lstStyle/>
                    <a:p>
                      <a:r>
                        <a:rPr lang="en-US" altLang="zh-CN"/>
                        <a:t>…</a:t>
                      </a:r>
                      <a:endParaRPr lang="zh-CN" altLang="en-US"/>
                    </a:p>
                  </a:txBody>
                  <a:tcPr/>
                </a:tc>
                <a:extLst>
                  <a:ext uri="{0D108BD9-81ED-4DB2-BD59-A6C34878D82A}">
                    <a16:rowId xmlns:a16="http://schemas.microsoft.com/office/drawing/2014/main" val="905749704"/>
                  </a:ext>
                </a:extLst>
              </a:tr>
            </a:tbl>
          </a:graphicData>
        </a:graphic>
      </p:graphicFrame>
      <p:sp>
        <p:nvSpPr>
          <p:cNvPr id="5" name="TextBox 4">
            <a:extLst>
              <a:ext uri="{FF2B5EF4-FFF2-40B4-BE49-F238E27FC236}">
                <a16:creationId xmlns:a16="http://schemas.microsoft.com/office/drawing/2014/main" id="{4DE03100-5331-6BD9-FEB5-37864B8D4ADF}"/>
              </a:ext>
            </a:extLst>
          </p:cNvPr>
          <p:cNvSpPr txBox="1"/>
          <p:nvPr/>
        </p:nvSpPr>
        <p:spPr>
          <a:xfrm>
            <a:off x="1302706" y="4415426"/>
            <a:ext cx="845103" cy="369332"/>
          </a:xfrm>
          <a:prstGeom prst="rect">
            <a:avLst/>
          </a:prstGeom>
          <a:noFill/>
        </p:spPr>
        <p:txBody>
          <a:bodyPr wrap="none" rtlCol="0">
            <a:spAutoFit/>
          </a:bodyPr>
          <a:lstStyle/>
          <a:p>
            <a:r>
              <a:rPr lang="en-US" altLang="zh-CN"/>
              <a:t>Books:</a:t>
            </a:r>
            <a:endParaRPr lang="zh-CN" altLang="en-US"/>
          </a:p>
        </p:txBody>
      </p:sp>
      <p:sp>
        <p:nvSpPr>
          <p:cNvPr id="6" name="Content Placeholder 2">
            <a:extLst>
              <a:ext uri="{FF2B5EF4-FFF2-40B4-BE49-F238E27FC236}">
                <a16:creationId xmlns:a16="http://schemas.microsoft.com/office/drawing/2014/main" id="{8BC3DD6D-8194-6859-F223-2D22E3637998}"/>
              </a:ext>
            </a:extLst>
          </p:cNvPr>
          <p:cNvSpPr txBox="1">
            <a:spLocks/>
          </p:cNvSpPr>
          <p:nvPr/>
        </p:nvSpPr>
        <p:spPr>
          <a:xfrm>
            <a:off x="1066800" y="4966107"/>
            <a:ext cx="10058400" cy="1273826"/>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altLang="zh-CN" sz="1400" b="1" dirty="0"/>
              <a:t>Example of the "Genre" attribute domain:</a:t>
            </a:r>
          </a:p>
          <a:p>
            <a:r>
              <a:rPr lang="en-US" altLang="zh-CN" sz="1400" dirty="0"/>
              <a:t>Fiction Mystery/Thriller Romance Science Fiction Fantasy Non-fiction Biography History Self-help Poetry …</a:t>
            </a:r>
            <a:endParaRPr lang="zh-CN" altLang="en-US" sz="1400" dirty="0"/>
          </a:p>
        </p:txBody>
      </p:sp>
      <p:sp>
        <p:nvSpPr>
          <p:cNvPr id="8" name="文本框 7">
            <a:extLst>
              <a:ext uri="{FF2B5EF4-FFF2-40B4-BE49-F238E27FC236}">
                <a16:creationId xmlns:a16="http://schemas.microsoft.com/office/drawing/2014/main" id="{045F1D82-14E3-281C-E12D-5392B08873B5}"/>
              </a:ext>
            </a:extLst>
          </p:cNvPr>
          <p:cNvSpPr txBox="1"/>
          <p:nvPr/>
        </p:nvSpPr>
        <p:spPr>
          <a:xfrm>
            <a:off x="285750" y="5949434"/>
            <a:ext cx="6096000" cy="369332"/>
          </a:xfrm>
          <a:prstGeom prst="rect">
            <a:avLst/>
          </a:prstGeom>
          <a:noFill/>
        </p:spPr>
        <p:txBody>
          <a:bodyPr wrap="square">
            <a:spAutoFit/>
          </a:bodyPr>
          <a:lstStyle/>
          <a:p>
            <a:r>
              <a:rPr lang="en-US" altLang="zh-CN" dirty="0"/>
              <a:t>Refer to Slides 7-9</a:t>
            </a:r>
            <a:endParaRPr lang="zh-CN" altLang="en-US" dirty="0"/>
          </a:p>
        </p:txBody>
      </p:sp>
    </p:spTree>
    <p:extLst>
      <p:ext uri="{BB962C8B-B14F-4D97-AF65-F5344CB8AC3E}">
        <p14:creationId xmlns:p14="http://schemas.microsoft.com/office/powerpoint/2010/main" val="5687961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760A1-0025-5477-63B5-A4FD290FCE80}"/>
              </a:ext>
            </a:extLst>
          </p:cNvPr>
          <p:cNvSpPr>
            <a:spLocks noGrp="1"/>
          </p:cNvSpPr>
          <p:nvPr>
            <p:ph type="title"/>
          </p:nvPr>
        </p:nvSpPr>
        <p:spPr/>
        <p:txBody>
          <a:bodyPr/>
          <a:lstStyle/>
          <a:p>
            <a:r>
              <a:rPr lang="en-US" altLang="zh-CN"/>
              <a:t>TOPIC 1</a:t>
            </a:r>
            <a:endParaRPr lang="zh-CN" altLang="en-US"/>
          </a:p>
        </p:txBody>
      </p:sp>
      <p:sp>
        <p:nvSpPr>
          <p:cNvPr id="3" name="Content Placeholder 2">
            <a:extLst>
              <a:ext uri="{FF2B5EF4-FFF2-40B4-BE49-F238E27FC236}">
                <a16:creationId xmlns:a16="http://schemas.microsoft.com/office/drawing/2014/main" id="{40571B88-6914-AD03-E17D-95A399D47092}"/>
              </a:ext>
            </a:extLst>
          </p:cNvPr>
          <p:cNvSpPr>
            <a:spLocks noGrp="1"/>
          </p:cNvSpPr>
          <p:nvPr>
            <p:ph idx="1"/>
          </p:nvPr>
        </p:nvSpPr>
        <p:spPr/>
        <p:txBody>
          <a:bodyPr/>
          <a:lstStyle/>
          <a:p>
            <a:r>
              <a:rPr lang="en-US" altLang="zh-CN" b="1" i="0">
                <a:solidFill>
                  <a:schemeClr val="tx1"/>
                </a:solidFill>
                <a:effectLst/>
                <a:latin typeface="Söhne"/>
              </a:rPr>
              <a:t>Review the following terms as they apply to the relational model of data: domain, attribute, n-tuple, relation schema, relation state, relational database schema, and relational database state.</a:t>
            </a:r>
          </a:p>
          <a:p>
            <a:r>
              <a:rPr lang="en-US" altLang="zh-CN" b="1" i="0">
                <a:solidFill>
                  <a:schemeClr val="tx1"/>
                </a:solidFill>
                <a:effectLst/>
                <a:latin typeface="Söhne"/>
              </a:rPr>
              <a:t>2. Attribute:</a:t>
            </a:r>
            <a:r>
              <a:rPr lang="en-US" altLang="zh-CN" b="0" i="0">
                <a:solidFill>
                  <a:schemeClr val="tx1"/>
                </a:solidFill>
                <a:effectLst/>
                <a:latin typeface="Söhne"/>
              </a:rPr>
              <a:t> An attribute represents a specific characteristic or property of an entity or object in a relation. It corresponds to a column in a relation and holds the actual data values. Each attribute is associated with a domain that specifies the type of data it can store, such as integers, strings, dates, etc.</a:t>
            </a:r>
            <a:endParaRPr lang="zh-CN" altLang="en-US">
              <a:solidFill>
                <a:schemeClr val="tx1"/>
              </a:solidFill>
            </a:endParaRPr>
          </a:p>
        </p:txBody>
      </p:sp>
      <p:graphicFrame>
        <p:nvGraphicFramePr>
          <p:cNvPr id="4" name="Table 3">
            <a:extLst>
              <a:ext uri="{FF2B5EF4-FFF2-40B4-BE49-F238E27FC236}">
                <a16:creationId xmlns:a16="http://schemas.microsoft.com/office/drawing/2014/main" id="{A133275F-3D80-6EDA-C3CF-DFBCC2F258D6}"/>
              </a:ext>
            </a:extLst>
          </p:cNvPr>
          <p:cNvGraphicFramePr>
            <a:graphicFrameLocks noGrp="1"/>
          </p:cNvGraphicFramePr>
          <p:nvPr>
            <p:extLst>
              <p:ext uri="{D42A27DB-BD31-4B8C-83A1-F6EECF244321}">
                <p14:modId xmlns:p14="http://schemas.microsoft.com/office/powerpoint/2010/main" val="80777711"/>
              </p:ext>
            </p:extLst>
          </p:nvPr>
        </p:nvGraphicFramePr>
        <p:xfrm>
          <a:off x="1928800" y="4344271"/>
          <a:ext cx="8395360" cy="1785607"/>
        </p:xfrm>
        <a:graphic>
          <a:graphicData uri="http://schemas.openxmlformats.org/drawingml/2006/table">
            <a:tbl>
              <a:tblPr>
                <a:tableStyleId>{2D5ABB26-0587-4C30-8999-92F81FD0307C}</a:tableStyleId>
              </a:tblPr>
              <a:tblGrid>
                <a:gridCol w="1679072">
                  <a:extLst>
                    <a:ext uri="{9D8B030D-6E8A-4147-A177-3AD203B41FA5}">
                      <a16:colId xmlns:a16="http://schemas.microsoft.com/office/drawing/2014/main" val="3243729088"/>
                    </a:ext>
                  </a:extLst>
                </a:gridCol>
                <a:gridCol w="1679072">
                  <a:extLst>
                    <a:ext uri="{9D8B030D-6E8A-4147-A177-3AD203B41FA5}">
                      <a16:colId xmlns:a16="http://schemas.microsoft.com/office/drawing/2014/main" val="4277334542"/>
                    </a:ext>
                  </a:extLst>
                </a:gridCol>
                <a:gridCol w="1679072">
                  <a:extLst>
                    <a:ext uri="{9D8B030D-6E8A-4147-A177-3AD203B41FA5}">
                      <a16:colId xmlns:a16="http://schemas.microsoft.com/office/drawing/2014/main" val="1807258810"/>
                    </a:ext>
                  </a:extLst>
                </a:gridCol>
                <a:gridCol w="1679072">
                  <a:extLst>
                    <a:ext uri="{9D8B030D-6E8A-4147-A177-3AD203B41FA5}">
                      <a16:colId xmlns:a16="http://schemas.microsoft.com/office/drawing/2014/main" val="1080694953"/>
                    </a:ext>
                  </a:extLst>
                </a:gridCol>
                <a:gridCol w="1679072">
                  <a:extLst>
                    <a:ext uri="{9D8B030D-6E8A-4147-A177-3AD203B41FA5}">
                      <a16:colId xmlns:a16="http://schemas.microsoft.com/office/drawing/2014/main" val="790965526"/>
                    </a:ext>
                  </a:extLst>
                </a:gridCol>
              </a:tblGrid>
              <a:tr h="105672">
                <a:tc>
                  <a:txBody>
                    <a:bodyPr/>
                    <a:lstStyle/>
                    <a:p>
                      <a:pPr fontAlgn="b"/>
                      <a:r>
                        <a:rPr lang="en-US" sz="1200" b="1" dirty="0">
                          <a:effectLst/>
                        </a:rPr>
                        <a:t>Book ID</a:t>
                      </a:r>
                    </a:p>
                  </a:txBody>
                  <a:tcPr marL="62680" marR="62680" marT="31340" marB="313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sz="1200" b="1">
                          <a:effectLst/>
                        </a:rPr>
                        <a:t>Title</a:t>
                      </a:r>
                    </a:p>
                  </a:txBody>
                  <a:tcPr marL="62680" marR="62680" marT="31340" marB="313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sz="1200" b="1">
                          <a:effectLst/>
                        </a:rPr>
                        <a:t>Author</a:t>
                      </a:r>
                    </a:p>
                  </a:txBody>
                  <a:tcPr marL="62680" marR="62680" marT="31340" marB="313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sz="1200" b="1">
                          <a:effectLst/>
                        </a:rPr>
                        <a:t>Genre</a:t>
                      </a:r>
                    </a:p>
                  </a:txBody>
                  <a:tcPr marL="62680" marR="62680" marT="31340" marB="313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sz="1200" b="1">
                          <a:effectLst/>
                        </a:rPr>
                        <a:t>Price</a:t>
                      </a:r>
                    </a:p>
                  </a:txBody>
                  <a:tcPr marL="62680" marR="62680" marT="31340" marB="3134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09946750"/>
                  </a:ext>
                </a:extLst>
              </a:tr>
              <a:tr h="501944">
                <a:tc>
                  <a:txBody>
                    <a:bodyPr/>
                    <a:lstStyle/>
                    <a:p>
                      <a:pPr fontAlgn="base"/>
                      <a:r>
                        <a:rPr lang="en-US" altLang="zh-CN" sz="1200">
                          <a:effectLst/>
                        </a:rPr>
                        <a:t>1</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Harry Potter and the Sorcerer's Stone</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J.K. Rowling</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Fantasy</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200">
                          <a:effectLst/>
                        </a:rPr>
                        <a:t>$15</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90371342"/>
                  </a:ext>
                </a:extLst>
              </a:tr>
              <a:tr h="264181">
                <a:tc>
                  <a:txBody>
                    <a:bodyPr/>
                    <a:lstStyle/>
                    <a:p>
                      <a:pPr fontAlgn="base"/>
                      <a:r>
                        <a:rPr lang="en-US" altLang="zh-CN" sz="1200">
                          <a:effectLst/>
                        </a:rPr>
                        <a:t>2</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To Kill a Mockingbird</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Harper Lee</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Fiction</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200">
                          <a:effectLst/>
                        </a:rPr>
                        <a:t>$12</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74003782"/>
                  </a:ext>
                </a:extLst>
              </a:tr>
              <a:tr h="264181">
                <a:tc>
                  <a:txBody>
                    <a:bodyPr/>
                    <a:lstStyle/>
                    <a:p>
                      <a:pPr fontAlgn="base"/>
                      <a:r>
                        <a:rPr lang="en-US" altLang="zh-CN" sz="1200">
                          <a:effectLst/>
                        </a:rPr>
                        <a:t>3</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The Great Gatsby</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F. Scott Fitzgerald</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Classic Literature</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200">
                          <a:effectLst/>
                        </a:rPr>
                        <a:t>$10</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06730924"/>
                  </a:ext>
                </a:extLst>
              </a:tr>
              <a:tr h="264181">
                <a:tc>
                  <a:txBody>
                    <a:bodyPr/>
                    <a:lstStyle/>
                    <a:p>
                      <a:pPr fontAlgn="base"/>
                      <a:r>
                        <a:rPr lang="en-US" altLang="zh-CN" sz="1200">
                          <a:effectLst/>
                        </a:rPr>
                        <a:t>4</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The Da Vinci Code</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Dan Brown</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Mystery/Thriller</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200">
                          <a:effectLst/>
                        </a:rPr>
                        <a:t>$14</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40445296"/>
                  </a:ext>
                </a:extLst>
              </a:tr>
              <a:tr h="184927">
                <a:tc>
                  <a:txBody>
                    <a:bodyPr/>
                    <a:lstStyle/>
                    <a:p>
                      <a:pPr fontAlgn="base"/>
                      <a:r>
                        <a:rPr lang="en-US" altLang="zh-CN" sz="1200">
                          <a:effectLst/>
                        </a:rPr>
                        <a:t>5</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Becoming</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Michelle Obama</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200">
                          <a:effectLst/>
                        </a:rPr>
                        <a:t>Biography</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200" dirty="0">
                          <a:effectLst/>
                        </a:rPr>
                        <a:t>$18</a:t>
                      </a:r>
                    </a:p>
                  </a:txBody>
                  <a:tcPr marL="62680" marR="62680" marT="31340" marB="31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7214070"/>
                  </a:ext>
                </a:extLst>
              </a:tr>
            </a:tbl>
          </a:graphicData>
        </a:graphic>
      </p:graphicFrame>
      <p:sp>
        <p:nvSpPr>
          <p:cNvPr id="6" name="文本框 5">
            <a:extLst>
              <a:ext uri="{FF2B5EF4-FFF2-40B4-BE49-F238E27FC236}">
                <a16:creationId xmlns:a16="http://schemas.microsoft.com/office/drawing/2014/main" id="{EDD57C3C-937E-9D25-9BFD-5BCA828D1EE6}"/>
              </a:ext>
            </a:extLst>
          </p:cNvPr>
          <p:cNvSpPr txBox="1"/>
          <p:nvPr/>
        </p:nvSpPr>
        <p:spPr>
          <a:xfrm>
            <a:off x="0" y="6055267"/>
            <a:ext cx="6096000" cy="369332"/>
          </a:xfrm>
          <a:prstGeom prst="rect">
            <a:avLst/>
          </a:prstGeom>
          <a:noFill/>
        </p:spPr>
        <p:txBody>
          <a:bodyPr wrap="square">
            <a:spAutoFit/>
          </a:bodyPr>
          <a:lstStyle/>
          <a:p>
            <a:r>
              <a:rPr lang="en-US" altLang="zh-CN" dirty="0"/>
              <a:t>Refer to Slides 5, 7</a:t>
            </a:r>
            <a:endParaRPr lang="zh-CN" altLang="en-US" dirty="0"/>
          </a:p>
        </p:txBody>
      </p:sp>
    </p:spTree>
    <p:extLst>
      <p:ext uri="{BB962C8B-B14F-4D97-AF65-F5344CB8AC3E}">
        <p14:creationId xmlns:p14="http://schemas.microsoft.com/office/powerpoint/2010/main" val="8356970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FA437-D84D-37CC-C228-645F8CB303FE}"/>
              </a:ext>
            </a:extLst>
          </p:cNvPr>
          <p:cNvSpPr>
            <a:spLocks noGrp="1"/>
          </p:cNvSpPr>
          <p:nvPr>
            <p:ph type="title"/>
          </p:nvPr>
        </p:nvSpPr>
        <p:spPr/>
        <p:txBody>
          <a:bodyPr/>
          <a:lstStyle/>
          <a:p>
            <a:r>
              <a:rPr lang="en-US" dirty="0"/>
              <a:t>Review</a:t>
            </a:r>
          </a:p>
        </p:txBody>
      </p:sp>
      <p:sp>
        <p:nvSpPr>
          <p:cNvPr id="3" name="Content Placeholder 2">
            <a:extLst>
              <a:ext uri="{FF2B5EF4-FFF2-40B4-BE49-F238E27FC236}">
                <a16:creationId xmlns:a16="http://schemas.microsoft.com/office/drawing/2014/main" id="{8913AF15-F7E8-02AF-46FE-784C9301A1E3}"/>
              </a:ext>
            </a:extLst>
          </p:cNvPr>
          <p:cNvSpPr>
            <a:spLocks noGrp="1"/>
          </p:cNvSpPr>
          <p:nvPr>
            <p:ph idx="1"/>
          </p:nvPr>
        </p:nvSpPr>
        <p:spPr/>
        <p:txBody>
          <a:bodyPr/>
          <a:lstStyle/>
          <a:p>
            <a:r>
              <a:rPr lang="en-US" altLang="zh-CN" dirty="0"/>
              <a:t>1.</a:t>
            </a:r>
            <a:r>
              <a:rPr lang="zh-CN" altLang="en-US" dirty="0"/>
              <a:t> </a:t>
            </a:r>
            <a:r>
              <a:rPr lang="en-US" dirty="0"/>
              <a:t>Relational Model Concepts</a:t>
            </a:r>
          </a:p>
          <a:p>
            <a:endParaRPr lang="en-US" dirty="0"/>
          </a:p>
        </p:txBody>
      </p:sp>
      <p:pic>
        <p:nvPicPr>
          <p:cNvPr id="4" name="Picture 3">
            <a:extLst>
              <a:ext uri="{FF2B5EF4-FFF2-40B4-BE49-F238E27FC236}">
                <a16:creationId xmlns:a16="http://schemas.microsoft.com/office/drawing/2014/main" id="{CFC9B320-B3CF-585F-7860-F2EF66D74310}"/>
              </a:ext>
            </a:extLst>
          </p:cNvPr>
          <p:cNvPicPr>
            <a:picLocks noChangeAspect="1"/>
          </p:cNvPicPr>
          <p:nvPr/>
        </p:nvPicPr>
        <p:blipFill>
          <a:blip r:embed="rId2"/>
          <a:stretch>
            <a:fillRect/>
          </a:stretch>
        </p:blipFill>
        <p:spPr>
          <a:xfrm>
            <a:off x="5799415" y="2108201"/>
            <a:ext cx="5356265" cy="4038262"/>
          </a:xfrm>
          <a:prstGeom prst="rect">
            <a:avLst/>
          </a:prstGeom>
        </p:spPr>
      </p:pic>
    </p:spTree>
    <p:extLst>
      <p:ext uri="{BB962C8B-B14F-4D97-AF65-F5344CB8AC3E}">
        <p14:creationId xmlns:p14="http://schemas.microsoft.com/office/powerpoint/2010/main" val="36630492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760A1-0025-5477-63B5-A4FD290FCE80}"/>
              </a:ext>
            </a:extLst>
          </p:cNvPr>
          <p:cNvSpPr>
            <a:spLocks noGrp="1"/>
          </p:cNvSpPr>
          <p:nvPr>
            <p:ph type="title"/>
          </p:nvPr>
        </p:nvSpPr>
        <p:spPr/>
        <p:txBody>
          <a:bodyPr/>
          <a:lstStyle/>
          <a:p>
            <a:r>
              <a:rPr lang="en-US" altLang="zh-CN"/>
              <a:t>TOPIC 1</a:t>
            </a:r>
            <a:endParaRPr lang="zh-CN" altLang="en-US"/>
          </a:p>
        </p:txBody>
      </p:sp>
      <p:sp>
        <p:nvSpPr>
          <p:cNvPr id="3" name="Content Placeholder 2">
            <a:extLst>
              <a:ext uri="{FF2B5EF4-FFF2-40B4-BE49-F238E27FC236}">
                <a16:creationId xmlns:a16="http://schemas.microsoft.com/office/drawing/2014/main" id="{40571B88-6914-AD03-E17D-95A399D47092}"/>
              </a:ext>
            </a:extLst>
          </p:cNvPr>
          <p:cNvSpPr>
            <a:spLocks noGrp="1"/>
          </p:cNvSpPr>
          <p:nvPr>
            <p:ph idx="1"/>
          </p:nvPr>
        </p:nvSpPr>
        <p:spPr/>
        <p:txBody>
          <a:bodyPr/>
          <a:lstStyle/>
          <a:p>
            <a:r>
              <a:rPr lang="en-US" altLang="zh-CN" b="1" i="0">
                <a:solidFill>
                  <a:schemeClr val="tx1"/>
                </a:solidFill>
                <a:effectLst/>
                <a:latin typeface="Söhne"/>
              </a:rPr>
              <a:t>Review the following terms as they apply to the relational model of data: domain, attribute, n-tuple, relation schema, relation state, relational database schema, and relational database state.</a:t>
            </a:r>
          </a:p>
          <a:p>
            <a:r>
              <a:rPr lang="en-US" altLang="zh-CN" b="1" i="0">
                <a:effectLst/>
                <a:latin typeface="Söhne"/>
              </a:rPr>
              <a:t>3. n-tuple:</a:t>
            </a:r>
            <a:r>
              <a:rPr lang="en-US" altLang="zh-CN" b="0" i="0">
                <a:solidFill>
                  <a:srgbClr val="D1D5DB"/>
                </a:solidFill>
                <a:effectLst/>
                <a:latin typeface="Söhne"/>
              </a:rPr>
              <a:t> </a:t>
            </a:r>
            <a:r>
              <a:rPr lang="en-US" altLang="zh-CN" b="0" i="0">
                <a:solidFill>
                  <a:schemeClr val="tx1"/>
                </a:solidFill>
                <a:effectLst/>
                <a:latin typeface="Söhne"/>
              </a:rPr>
              <a:t>An n-tuple, also known as a row or record, represents a single data entry in a relation. It consists of a collection of values, one for each attribute in the relation. Each n-tuple is uniquely identified by its primary key, and together, all the n-tuples in a relation make up the relation state.</a:t>
            </a:r>
            <a:endParaRPr lang="en-US" altLang="zh-CN">
              <a:solidFill>
                <a:schemeClr val="tx1"/>
              </a:solidFill>
              <a:latin typeface="Söhne"/>
            </a:endParaRPr>
          </a:p>
        </p:txBody>
      </p:sp>
      <p:graphicFrame>
        <p:nvGraphicFramePr>
          <p:cNvPr id="4" name="Table 3">
            <a:extLst>
              <a:ext uri="{FF2B5EF4-FFF2-40B4-BE49-F238E27FC236}">
                <a16:creationId xmlns:a16="http://schemas.microsoft.com/office/drawing/2014/main" id="{38BA85BF-330C-C712-3B9A-B0FB79BA6788}"/>
              </a:ext>
            </a:extLst>
          </p:cNvPr>
          <p:cNvGraphicFramePr>
            <a:graphicFrameLocks noGrp="1"/>
          </p:cNvGraphicFramePr>
          <p:nvPr>
            <p:extLst>
              <p:ext uri="{D42A27DB-BD31-4B8C-83A1-F6EECF244321}">
                <p14:modId xmlns:p14="http://schemas.microsoft.com/office/powerpoint/2010/main" val="2795138323"/>
              </p:ext>
            </p:extLst>
          </p:nvPr>
        </p:nvGraphicFramePr>
        <p:xfrm>
          <a:off x="984229" y="3988646"/>
          <a:ext cx="10058400" cy="1463040"/>
        </p:xfrm>
        <a:graphic>
          <a:graphicData uri="http://schemas.openxmlformats.org/drawingml/2006/table">
            <a:tbl>
              <a:tblPr/>
              <a:tblGrid>
                <a:gridCol w="1676400">
                  <a:extLst>
                    <a:ext uri="{9D8B030D-6E8A-4147-A177-3AD203B41FA5}">
                      <a16:colId xmlns:a16="http://schemas.microsoft.com/office/drawing/2014/main" val="3534865335"/>
                    </a:ext>
                  </a:extLst>
                </a:gridCol>
                <a:gridCol w="1676400">
                  <a:extLst>
                    <a:ext uri="{9D8B030D-6E8A-4147-A177-3AD203B41FA5}">
                      <a16:colId xmlns:a16="http://schemas.microsoft.com/office/drawing/2014/main" val="2744216360"/>
                    </a:ext>
                  </a:extLst>
                </a:gridCol>
                <a:gridCol w="1676400">
                  <a:extLst>
                    <a:ext uri="{9D8B030D-6E8A-4147-A177-3AD203B41FA5}">
                      <a16:colId xmlns:a16="http://schemas.microsoft.com/office/drawing/2014/main" val="2038326941"/>
                    </a:ext>
                  </a:extLst>
                </a:gridCol>
                <a:gridCol w="1676400">
                  <a:extLst>
                    <a:ext uri="{9D8B030D-6E8A-4147-A177-3AD203B41FA5}">
                      <a16:colId xmlns:a16="http://schemas.microsoft.com/office/drawing/2014/main" val="1236019742"/>
                    </a:ext>
                  </a:extLst>
                </a:gridCol>
                <a:gridCol w="1676400">
                  <a:extLst>
                    <a:ext uri="{9D8B030D-6E8A-4147-A177-3AD203B41FA5}">
                      <a16:colId xmlns:a16="http://schemas.microsoft.com/office/drawing/2014/main" val="1596727477"/>
                    </a:ext>
                  </a:extLst>
                </a:gridCol>
                <a:gridCol w="1676400">
                  <a:extLst>
                    <a:ext uri="{9D8B030D-6E8A-4147-A177-3AD203B41FA5}">
                      <a16:colId xmlns:a16="http://schemas.microsoft.com/office/drawing/2014/main" val="4287564984"/>
                    </a:ext>
                  </a:extLst>
                </a:gridCol>
              </a:tblGrid>
              <a:tr h="0">
                <a:tc>
                  <a:txBody>
                    <a:bodyPr/>
                    <a:lstStyle/>
                    <a:p>
                      <a:pPr fontAlgn="b"/>
                      <a:r>
                        <a:rPr lang="en-US" b="1">
                          <a:effectLst/>
                        </a:rPr>
                        <a:t>Employee ID</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b="1">
                          <a:effectLst/>
                        </a:rPr>
                        <a:t>First Name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b="1">
                          <a:effectLst/>
                        </a:rPr>
                        <a:t>Last Name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b="1">
                          <a:effectLst/>
                        </a:rPr>
                        <a:t>Age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b="1">
                          <a:effectLst/>
                        </a:rPr>
                        <a:t>Department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b="1">
                          <a:effectLst/>
                        </a:rPr>
                        <a:t>Salary</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37899145"/>
                  </a:ext>
                </a:extLst>
              </a:tr>
              <a:tr h="0">
                <a:tc>
                  <a:txBody>
                    <a:bodyPr/>
                    <a:lstStyle/>
                    <a:p>
                      <a:pPr fontAlgn="base"/>
                      <a:r>
                        <a:rPr lang="en-US" altLang="zh-CN">
                          <a:effectLst/>
                        </a:rPr>
                        <a:t>101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John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Doe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a:effectLst/>
                        </a:rPr>
                        <a:t>30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Sales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a:effectLst/>
                        </a:rPr>
                        <a:t>$50000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02043174"/>
                  </a:ext>
                </a:extLst>
              </a:tr>
              <a:tr h="0">
                <a:tc>
                  <a:txBody>
                    <a:bodyPr/>
                    <a:lstStyle/>
                    <a:p>
                      <a:pPr fontAlgn="base"/>
                      <a:r>
                        <a:rPr lang="en-US" altLang="zh-CN">
                          <a:effectLst/>
                        </a:rPr>
                        <a:t>102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Jane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Smith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a:effectLst/>
                        </a:rPr>
                        <a:t>28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HR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a:effectLst/>
                        </a:rPr>
                        <a:t>$55000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49502882"/>
                  </a:ext>
                </a:extLst>
              </a:tr>
              <a:tr h="0">
                <a:tc>
                  <a:txBody>
                    <a:bodyPr/>
                    <a:lstStyle/>
                    <a:p>
                      <a:pPr fontAlgn="base"/>
                      <a:r>
                        <a:rPr lang="en-US" altLang="zh-CN">
                          <a:effectLst/>
                        </a:rPr>
                        <a:t>103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Mark</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Johnson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a:effectLst/>
                        </a:rPr>
                        <a:t>35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Marketing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a:effectLst/>
                        </a:rPr>
                        <a:t>$60000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15057338"/>
                  </a:ext>
                </a:extLst>
              </a:tr>
            </a:tbl>
          </a:graphicData>
        </a:graphic>
      </p:graphicFrame>
      <p:sp>
        <p:nvSpPr>
          <p:cNvPr id="6" name="TextBox 5">
            <a:extLst>
              <a:ext uri="{FF2B5EF4-FFF2-40B4-BE49-F238E27FC236}">
                <a16:creationId xmlns:a16="http://schemas.microsoft.com/office/drawing/2014/main" id="{FD4F0C74-7CD0-726A-D370-3CEBD01B972B}"/>
              </a:ext>
            </a:extLst>
          </p:cNvPr>
          <p:cNvSpPr txBox="1"/>
          <p:nvPr/>
        </p:nvSpPr>
        <p:spPr>
          <a:xfrm>
            <a:off x="1062536" y="5517471"/>
            <a:ext cx="10634474" cy="923330"/>
          </a:xfrm>
          <a:prstGeom prst="rect">
            <a:avLst/>
          </a:prstGeom>
          <a:noFill/>
        </p:spPr>
        <p:txBody>
          <a:bodyPr wrap="square">
            <a:spAutoFit/>
          </a:bodyPr>
          <a:lstStyle/>
          <a:p>
            <a:r>
              <a:rPr lang="en-US" altLang="zh-CN" b="0" i="0">
                <a:effectLst/>
                <a:latin typeface="Söhne"/>
              </a:rPr>
              <a:t>the first n-tuple represents an employee with Employee ID 101, First Name John, Last Name Doe, Age 30, working in the Sales Department, and earning a salary of $50,000. Similarly, the second and third n-tuples represent different employees with their respective details.</a:t>
            </a:r>
            <a:endParaRPr lang="zh-CN" altLang="en-US"/>
          </a:p>
        </p:txBody>
      </p:sp>
      <p:sp>
        <p:nvSpPr>
          <p:cNvPr id="7" name="文本框 6">
            <a:extLst>
              <a:ext uri="{FF2B5EF4-FFF2-40B4-BE49-F238E27FC236}">
                <a16:creationId xmlns:a16="http://schemas.microsoft.com/office/drawing/2014/main" id="{4B61B586-DCBA-AF7D-6DC7-6E84BB3F914D}"/>
              </a:ext>
            </a:extLst>
          </p:cNvPr>
          <p:cNvSpPr txBox="1"/>
          <p:nvPr/>
        </p:nvSpPr>
        <p:spPr>
          <a:xfrm>
            <a:off x="114300" y="6440801"/>
            <a:ext cx="6096000" cy="369332"/>
          </a:xfrm>
          <a:prstGeom prst="rect">
            <a:avLst/>
          </a:prstGeom>
          <a:noFill/>
        </p:spPr>
        <p:txBody>
          <a:bodyPr wrap="square">
            <a:spAutoFit/>
          </a:bodyPr>
          <a:lstStyle/>
          <a:p>
            <a:r>
              <a:rPr lang="en-US" altLang="zh-CN" dirty="0">
                <a:solidFill>
                  <a:schemeClr val="bg1"/>
                </a:solidFill>
              </a:rPr>
              <a:t>(Refer to Slides 8, 10)</a:t>
            </a:r>
            <a:endParaRPr lang="zh-CN" altLang="en-US" dirty="0">
              <a:solidFill>
                <a:schemeClr val="bg1"/>
              </a:solidFill>
            </a:endParaRPr>
          </a:p>
        </p:txBody>
      </p:sp>
    </p:spTree>
    <p:extLst>
      <p:ext uri="{BB962C8B-B14F-4D97-AF65-F5344CB8AC3E}">
        <p14:creationId xmlns:p14="http://schemas.microsoft.com/office/powerpoint/2010/main" val="1301455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9CEB2F-39AB-2603-C6F6-538E1C58F7BB}"/>
              </a:ext>
            </a:extLst>
          </p:cNvPr>
          <p:cNvSpPr>
            <a:spLocks noGrp="1"/>
          </p:cNvSpPr>
          <p:nvPr>
            <p:ph type="title"/>
          </p:nvPr>
        </p:nvSpPr>
        <p:spPr/>
        <p:txBody>
          <a:bodyPr/>
          <a:lstStyle/>
          <a:p>
            <a:r>
              <a:rPr lang="en-US" altLang="zh-CN" dirty="0"/>
              <a:t>TOPIC 1</a:t>
            </a:r>
            <a:endParaRPr lang="zh-CN" altLang="en-US" dirty="0"/>
          </a:p>
        </p:txBody>
      </p:sp>
      <p:sp>
        <p:nvSpPr>
          <p:cNvPr id="3" name="内容占位符 2">
            <a:extLst>
              <a:ext uri="{FF2B5EF4-FFF2-40B4-BE49-F238E27FC236}">
                <a16:creationId xmlns:a16="http://schemas.microsoft.com/office/drawing/2014/main" id="{6F306319-733F-E7A4-911C-718182995BB9}"/>
              </a:ext>
            </a:extLst>
          </p:cNvPr>
          <p:cNvSpPr>
            <a:spLocks noGrp="1"/>
          </p:cNvSpPr>
          <p:nvPr>
            <p:ph idx="1"/>
          </p:nvPr>
        </p:nvSpPr>
        <p:spPr/>
        <p:txBody>
          <a:bodyPr>
            <a:normAutofit/>
          </a:bodyPr>
          <a:lstStyle/>
          <a:p>
            <a:r>
              <a:rPr lang="en-US" altLang="zh-CN" sz="2800" b="1" i="0" dirty="0">
                <a:solidFill>
                  <a:schemeClr val="tx1"/>
                </a:solidFill>
                <a:effectLst/>
                <a:latin typeface="Söhne"/>
              </a:rPr>
              <a:t>relation schema and relational database schema</a:t>
            </a:r>
          </a:p>
          <a:p>
            <a:endParaRPr lang="en-US" altLang="zh-CN" sz="2800" b="1" i="0" dirty="0">
              <a:solidFill>
                <a:schemeClr val="tx1"/>
              </a:solidFill>
              <a:effectLst/>
              <a:latin typeface="Söhne"/>
            </a:endParaRPr>
          </a:p>
          <a:p>
            <a:r>
              <a:rPr lang="en-US" altLang="zh-CN" sz="2800" b="1" i="0" dirty="0">
                <a:solidFill>
                  <a:schemeClr val="tx1"/>
                </a:solidFill>
                <a:effectLst/>
                <a:latin typeface="Söhne"/>
              </a:rPr>
              <a:t>relation state and relational database state</a:t>
            </a:r>
          </a:p>
        </p:txBody>
      </p:sp>
    </p:spTree>
    <p:extLst>
      <p:ext uri="{BB962C8B-B14F-4D97-AF65-F5344CB8AC3E}">
        <p14:creationId xmlns:p14="http://schemas.microsoft.com/office/powerpoint/2010/main" val="723256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760A1-0025-5477-63B5-A4FD290FCE80}"/>
              </a:ext>
            </a:extLst>
          </p:cNvPr>
          <p:cNvSpPr>
            <a:spLocks noGrp="1"/>
          </p:cNvSpPr>
          <p:nvPr>
            <p:ph type="title"/>
          </p:nvPr>
        </p:nvSpPr>
        <p:spPr/>
        <p:txBody>
          <a:bodyPr/>
          <a:lstStyle/>
          <a:p>
            <a:r>
              <a:rPr lang="en-US" altLang="zh-CN"/>
              <a:t>TOPIC 1</a:t>
            </a:r>
            <a:endParaRPr lang="zh-CN" altLang="en-US"/>
          </a:p>
        </p:txBody>
      </p:sp>
      <p:sp>
        <p:nvSpPr>
          <p:cNvPr id="3" name="Content Placeholder 2">
            <a:extLst>
              <a:ext uri="{FF2B5EF4-FFF2-40B4-BE49-F238E27FC236}">
                <a16:creationId xmlns:a16="http://schemas.microsoft.com/office/drawing/2014/main" id="{40571B88-6914-AD03-E17D-95A399D47092}"/>
              </a:ext>
            </a:extLst>
          </p:cNvPr>
          <p:cNvSpPr>
            <a:spLocks noGrp="1"/>
          </p:cNvSpPr>
          <p:nvPr>
            <p:ph idx="1"/>
          </p:nvPr>
        </p:nvSpPr>
        <p:spPr/>
        <p:txBody>
          <a:bodyPr/>
          <a:lstStyle/>
          <a:p>
            <a:r>
              <a:rPr lang="en-US" altLang="zh-CN" b="1" i="0" dirty="0">
                <a:solidFill>
                  <a:schemeClr val="tx1"/>
                </a:solidFill>
                <a:effectLst/>
                <a:latin typeface="Söhne"/>
              </a:rPr>
              <a:t>Review the following terms as they apply to the relational model of data: domain, attribute, n-tuple, relation schema, relation state, relational database schema, and relational database state.</a:t>
            </a:r>
          </a:p>
          <a:p>
            <a:r>
              <a:rPr lang="en-US" altLang="zh-CN" b="1" i="0" dirty="0">
                <a:effectLst/>
                <a:latin typeface="Söhne"/>
              </a:rPr>
              <a:t>4. Relation Schema:</a:t>
            </a:r>
            <a:r>
              <a:rPr lang="en-US" altLang="zh-CN" b="0" i="0" dirty="0">
                <a:solidFill>
                  <a:srgbClr val="D1D5DB"/>
                </a:solidFill>
                <a:effectLst/>
                <a:latin typeface="Söhne"/>
              </a:rPr>
              <a:t> </a:t>
            </a:r>
            <a:r>
              <a:rPr lang="en-US" altLang="zh-CN" b="0" i="0" dirty="0">
                <a:solidFill>
                  <a:schemeClr val="tx1"/>
                </a:solidFill>
                <a:effectLst/>
                <a:latin typeface="Söhne"/>
              </a:rPr>
              <a:t>The relation schema defines the structure of a relation. It specifies the name of the relation, along with the names and data types of its attributes. The relation schema remains constant and serves as a blueprint for creating instances of the relation (relation states).</a:t>
            </a:r>
            <a:endParaRPr lang="zh-CN" altLang="en-US" b="1" dirty="0">
              <a:solidFill>
                <a:schemeClr val="tx1"/>
              </a:solidFill>
            </a:endParaRPr>
          </a:p>
        </p:txBody>
      </p:sp>
      <p:graphicFrame>
        <p:nvGraphicFramePr>
          <p:cNvPr id="4" name="Table 3">
            <a:extLst>
              <a:ext uri="{FF2B5EF4-FFF2-40B4-BE49-F238E27FC236}">
                <a16:creationId xmlns:a16="http://schemas.microsoft.com/office/drawing/2014/main" id="{D72FD3FB-DF06-349F-6689-F95CB5A7FDDF}"/>
              </a:ext>
            </a:extLst>
          </p:cNvPr>
          <p:cNvGraphicFramePr>
            <a:graphicFrameLocks noGrp="1"/>
          </p:cNvGraphicFramePr>
          <p:nvPr>
            <p:extLst>
              <p:ext uri="{D42A27DB-BD31-4B8C-83A1-F6EECF244321}">
                <p14:modId xmlns:p14="http://schemas.microsoft.com/office/powerpoint/2010/main" val="2112067908"/>
              </p:ext>
            </p:extLst>
          </p:nvPr>
        </p:nvGraphicFramePr>
        <p:xfrm>
          <a:off x="3394832" y="3988646"/>
          <a:ext cx="4975860" cy="2346960"/>
        </p:xfrm>
        <a:graphic>
          <a:graphicData uri="http://schemas.openxmlformats.org/drawingml/2006/table">
            <a:tbl>
              <a:tblPr>
                <a:tableStyleId>{2D5ABB26-0587-4C30-8999-92F81FD0307C}</a:tableStyleId>
              </a:tblPr>
              <a:tblGrid>
                <a:gridCol w="2487930">
                  <a:extLst>
                    <a:ext uri="{9D8B030D-6E8A-4147-A177-3AD203B41FA5}">
                      <a16:colId xmlns:a16="http://schemas.microsoft.com/office/drawing/2014/main" val="2729788311"/>
                    </a:ext>
                  </a:extLst>
                </a:gridCol>
                <a:gridCol w="2487930">
                  <a:extLst>
                    <a:ext uri="{9D8B030D-6E8A-4147-A177-3AD203B41FA5}">
                      <a16:colId xmlns:a16="http://schemas.microsoft.com/office/drawing/2014/main" val="2058428519"/>
                    </a:ext>
                  </a:extLst>
                </a:gridCol>
              </a:tblGrid>
              <a:tr h="0">
                <a:tc>
                  <a:txBody>
                    <a:bodyPr/>
                    <a:lstStyle/>
                    <a:p>
                      <a:pPr fontAlgn="b"/>
                      <a:r>
                        <a:rPr lang="en-US" sz="1600" b="1">
                          <a:effectLst/>
                        </a:rPr>
                        <a:t>Attribute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fontAlgn="b"/>
                      <a:r>
                        <a:rPr lang="en-US" sz="1600" b="1">
                          <a:effectLst/>
                        </a:rPr>
                        <a:t>Data Type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86654725"/>
                  </a:ext>
                </a:extLst>
              </a:tr>
              <a:tr h="0">
                <a:tc>
                  <a:txBody>
                    <a:bodyPr/>
                    <a:lstStyle/>
                    <a:p>
                      <a:pPr fontAlgn="base"/>
                      <a:r>
                        <a:rPr lang="en-US" sz="1600">
                          <a:effectLst/>
                        </a:rPr>
                        <a:t>Employee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fontAlgn="base"/>
                      <a:r>
                        <a:rPr lang="en-US" sz="1600">
                          <a:effectLst/>
                        </a:rPr>
                        <a:t>Integer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6364264"/>
                  </a:ext>
                </a:extLst>
              </a:tr>
              <a:tr h="0">
                <a:tc>
                  <a:txBody>
                    <a:bodyPr/>
                    <a:lstStyle/>
                    <a:p>
                      <a:pPr fontAlgn="base"/>
                      <a:r>
                        <a:rPr lang="en-US" sz="1600">
                          <a:effectLst/>
                        </a:rPr>
                        <a:t>First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fontAlgn="base"/>
                      <a:r>
                        <a:rPr lang="en-US" sz="1600">
                          <a:effectLst/>
                        </a:rPr>
                        <a:t>Text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8113367"/>
                  </a:ext>
                </a:extLst>
              </a:tr>
              <a:tr h="0">
                <a:tc>
                  <a:txBody>
                    <a:bodyPr/>
                    <a:lstStyle/>
                    <a:p>
                      <a:pPr fontAlgn="base"/>
                      <a:r>
                        <a:rPr lang="en-US" sz="1600">
                          <a:effectLst/>
                        </a:rPr>
                        <a:t>Last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fontAlgn="base"/>
                      <a:r>
                        <a:rPr lang="en-US" sz="1600">
                          <a:effectLst/>
                        </a:rPr>
                        <a:t>Text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99531716"/>
                  </a:ext>
                </a:extLst>
              </a:tr>
              <a:tr h="0">
                <a:tc>
                  <a:txBody>
                    <a:bodyPr/>
                    <a:lstStyle/>
                    <a:p>
                      <a:pPr fontAlgn="base"/>
                      <a:r>
                        <a:rPr lang="en-US" sz="1600">
                          <a:effectLst/>
                        </a:rPr>
                        <a:t>Age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fontAlgn="base"/>
                      <a:r>
                        <a:rPr lang="en-US" sz="1600">
                          <a:effectLst/>
                        </a:rPr>
                        <a:t>Integer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89326715"/>
                  </a:ext>
                </a:extLst>
              </a:tr>
              <a:tr h="0">
                <a:tc>
                  <a:txBody>
                    <a:bodyPr/>
                    <a:lstStyle/>
                    <a:p>
                      <a:pPr fontAlgn="base"/>
                      <a:r>
                        <a:rPr lang="en-US" sz="1600">
                          <a:effectLst/>
                        </a:rPr>
                        <a:t>Department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fontAlgn="base"/>
                      <a:r>
                        <a:rPr lang="en-US" sz="1600">
                          <a:effectLst/>
                        </a:rPr>
                        <a:t>Text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81194330"/>
                  </a:ext>
                </a:extLst>
              </a:tr>
              <a:tr h="0">
                <a:tc>
                  <a:txBody>
                    <a:bodyPr/>
                    <a:lstStyle/>
                    <a:p>
                      <a:pPr fontAlgn="base"/>
                      <a:r>
                        <a:rPr lang="en-US" sz="1600">
                          <a:effectLst/>
                        </a:rPr>
                        <a:t>Salary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fontAlgn="base"/>
                      <a:r>
                        <a:rPr lang="en-US" sz="1600">
                          <a:effectLst/>
                        </a:rPr>
                        <a:t>Decimal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0969885"/>
                  </a:ext>
                </a:extLst>
              </a:tr>
            </a:tbl>
          </a:graphicData>
        </a:graphic>
      </p:graphicFrame>
      <p:sp>
        <p:nvSpPr>
          <p:cNvPr id="8" name="文本框 7">
            <a:extLst>
              <a:ext uri="{FF2B5EF4-FFF2-40B4-BE49-F238E27FC236}">
                <a16:creationId xmlns:a16="http://schemas.microsoft.com/office/drawing/2014/main" id="{E6504115-5D59-7D71-EF08-2E6888F9CE15}"/>
              </a:ext>
            </a:extLst>
          </p:cNvPr>
          <p:cNvSpPr txBox="1"/>
          <p:nvPr/>
        </p:nvSpPr>
        <p:spPr>
          <a:xfrm>
            <a:off x="209550" y="6386731"/>
            <a:ext cx="6096000" cy="369332"/>
          </a:xfrm>
          <a:prstGeom prst="rect">
            <a:avLst/>
          </a:prstGeom>
          <a:noFill/>
        </p:spPr>
        <p:txBody>
          <a:bodyPr wrap="square">
            <a:spAutoFit/>
          </a:bodyPr>
          <a:lstStyle/>
          <a:p>
            <a:r>
              <a:rPr lang="en-US" altLang="zh-CN" dirty="0">
                <a:solidFill>
                  <a:schemeClr val="bg1"/>
                </a:solidFill>
              </a:rPr>
              <a:t>Refer to Slide 7</a:t>
            </a:r>
            <a:endParaRPr lang="zh-CN" altLang="en-US" dirty="0">
              <a:solidFill>
                <a:schemeClr val="bg1"/>
              </a:solidFill>
            </a:endParaRPr>
          </a:p>
        </p:txBody>
      </p:sp>
    </p:spTree>
    <p:extLst>
      <p:ext uri="{BB962C8B-B14F-4D97-AF65-F5344CB8AC3E}">
        <p14:creationId xmlns:p14="http://schemas.microsoft.com/office/powerpoint/2010/main" val="2051864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760A1-0025-5477-63B5-A4FD290FCE80}"/>
              </a:ext>
            </a:extLst>
          </p:cNvPr>
          <p:cNvSpPr>
            <a:spLocks noGrp="1"/>
          </p:cNvSpPr>
          <p:nvPr>
            <p:ph type="title"/>
          </p:nvPr>
        </p:nvSpPr>
        <p:spPr/>
        <p:txBody>
          <a:bodyPr/>
          <a:lstStyle/>
          <a:p>
            <a:r>
              <a:rPr lang="en-US" altLang="zh-CN"/>
              <a:t>TOPIC 1</a:t>
            </a:r>
            <a:endParaRPr lang="zh-CN" altLang="en-US"/>
          </a:p>
        </p:txBody>
      </p:sp>
      <p:sp>
        <p:nvSpPr>
          <p:cNvPr id="3" name="Content Placeholder 2">
            <a:extLst>
              <a:ext uri="{FF2B5EF4-FFF2-40B4-BE49-F238E27FC236}">
                <a16:creationId xmlns:a16="http://schemas.microsoft.com/office/drawing/2014/main" id="{40571B88-6914-AD03-E17D-95A399D47092}"/>
              </a:ext>
            </a:extLst>
          </p:cNvPr>
          <p:cNvSpPr>
            <a:spLocks noGrp="1"/>
          </p:cNvSpPr>
          <p:nvPr>
            <p:ph idx="1"/>
          </p:nvPr>
        </p:nvSpPr>
        <p:spPr/>
        <p:txBody>
          <a:bodyPr/>
          <a:lstStyle/>
          <a:p>
            <a:r>
              <a:rPr lang="en-US" altLang="zh-CN" b="1" i="0" dirty="0">
                <a:solidFill>
                  <a:schemeClr val="tx1"/>
                </a:solidFill>
                <a:effectLst/>
                <a:latin typeface="Söhne"/>
              </a:rPr>
              <a:t>Review the following terms as they apply to the relational model of data: domain, attribute, n-tuple, relation schema, relation state, relational database schema, and relational database state.</a:t>
            </a:r>
          </a:p>
          <a:p>
            <a:r>
              <a:rPr lang="en-US" altLang="zh-CN" b="1" i="0" dirty="0">
                <a:effectLst/>
                <a:latin typeface="Söhne"/>
              </a:rPr>
              <a:t>6. Relational Database Schema:</a:t>
            </a:r>
            <a:r>
              <a:rPr lang="en-US" altLang="zh-CN" b="0" i="0" dirty="0">
                <a:solidFill>
                  <a:srgbClr val="D1D5DB"/>
                </a:solidFill>
                <a:effectLst/>
                <a:latin typeface="Söhne"/>
              </a:rPr>
              <a:t> </a:t>
            </a:r>
            <a:r>
              <a:rPr lang="en-US" altLang="zh-CN" b="0" i="0" dirty="0">
                <a:solidFill>
                  <a:schemeClr val="tx1"/>
                </a:solidFill>
                <a:effectLst/>
                <a:latin typeface="Söhne"/>
              </a:rPr>
              <a:t>The relational database schema is a collection of relation schemas that belong to the same database. It defines the entire structure of the database, including the names of all relations, their attributes, and the relationships between them. The relational database schema is fixed and stable, providing a comprehensive overview of the database's organization.</a:t>
            </a:r>
            <a:endParaRPr lang="zh-CN" altLang="en-US" b="1" dirty="0">
              <a:solidFill>
                <a:schemeClr val="tx1"/>
              </a:solidFill>
            </a:endParaRPr>
          </a:p>
        </p:txBody>
      </p:sp>
    </p:spTree>
    <p:extLst>
      <p:ext uri="{BB962C8B-B14F-4D97-AF65-F5344CB8AC3E}">
        <p14:creationId xmlns:p14="http://schemas.microsoft.com/office/powerpoint/2010/main" val="40647960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a:extLst>
              <a:ext uri="{FF2B5EF4-FFF2-40B4-BE49-F238E27FC236}">
                <a16:creationId xmlns:a16="http://schemas.microsoft.com/office/drawing/2014/main" id="{36CA3B65-4AB3-78B1-66DE-B3824AC6D35D}"/>
              </a:ext>
            </a:extLst>
          </p:cNvPr>
          <p:cNvGraphicFramePr>
            <a:graphicFrameLocks noGrp="1"/>
          </p:cNvGraphicFramePr>
          <p:nvPr>
            <p:ph idx="1"/>
            <p:extLst>
              <p:ext uri="{D42A27DB-BD31-4B8C-83A1-F6EECF244321}">
                <p14:modId xmlns:p14="http://schemas.microsoft.com/office/powerpoint/2010/main" val="3037343867"/>
              </p:ext>
            </p:extLst>
          </p:nvPr>
        </p:nvGraphicFramePr>
        <p:xfrm>
          <a:off x="1237110" y="2148840"/>
          <a:ext cx="2769146" cy="2560320"/>
        </p:xfrm>
        <a:graphic>
          <a:graphicData uri="http://schemas.openxmlformats.org/drawingml/2006/table">
            <a:tbl>
              <a:tblPr>
                <a:tableStyleId>{2D5ABB26-0587-4C30-8999-92F81FD0307C}</a:tableStyleId>
              </a:tblPr>
              <a:tblGrid>
                <a:gridCol w="1384573">
                  <a:extLst>
                    <a:ext uri="{9D8B030D-6E8A-4147-A177-3AD203B41FA5}">
                      <a16:colId xmlns:a16="http://schemas.microsoft.com/office/drawing/2014/main" val="1218504218"/>
                    </a:ext>
                  </a:extLst>
                </a:gridCol>
                <a:gridCol w="1384573">
                  <a:extLst>
                    <a:ext uri="{9D8B030D-6E8A-4147-A177-3AD203B41FA5}">
                      <a16:colId xmlns:a16="http://schemas.microsoft.com/office/drawing/2014/main" val="2790774368"/>
                    </a:ext>
                  </a:extLst>
                </a:gridCol>
              </a:tblGrid>
              <a:tr h="0">
                <a:tc>
                  <a:txBody>
                    <a:bodyPr/>
                    <a:lstStyle/>
                    <a:p>
                      <a:pPr fontAlgn="b"/>
                      <a:r>
                        <a:rPr lang="en-US" b="1">
                          <a:effectLst/>
                        </a:rPr>
                        <a:t>Attribute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b="1">
                          <a:effectLst/>
                        </a:rPr>
                        <a:t>Data Type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36259548"/>
                  </a:ext>
                </a:extLst>
              </a:tr>
              <a:tr h="0">
                <a:tc>
                  <a:txBody>
                    <a:bodyPr/>
                    <a:lstStyle/>
                    <a:p>
                      <a:pPr fontAlgn="base"/>
                      <a:r>
                        <a:rPr lang="en-US">
                          <a:effectLst/>
                        </a:rPr>
                        <a:t>CustomerID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Integer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35970691"/>
                  </a:ext>
                </a:extLst>
              </a:tr>
              <a:tr h="0">
                <a:tc>
                  <a:txBody>
                    <a:bodyPr/>
                    <a:lstStyle/>
                    <a:p>
                      <a:pPr fontAlgn="base"/>
                      <a:r>
                        <a:rPr lang="en-US">
                          <a:effectLst/>
                        </a:rPr>
                        <a:t>FirstName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Text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23223428"/>
                  </a:ext>
                </a:extLst>
              </a:tr>
              <a:tr h="0">
                <a:tc>
                  <a:txBody>
                    <a:bodyPr/>
                    <a:lstStyle/>
                    <a:p>
                      <a:pPr fontAlgn="base"/>
                      <a:r>
                        <a:rPr lang="en-US">
                          <a:effectLst/>
                        </a:rPr>
                        <a:t>LastName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Text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51077299"/>
                  </a:ext>
                </a:extLst>
              </a:tr>
              <a:tr h="0">
                <a:tc>
                  <a:txBody>
                    <a:bodyPr/>
                    <a:lstStyle/>
                    <a:p>
                      <a:pPr fontAlgn="base"/>
                      <a:r>
                        <a:rPr lang="en-US">
                          <a:effectLst/>
                        </a:rPr>
                        <a:t>Email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Text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14941235"/>
                  </a:ext>
                </a:extLst>
              </a:tr>
              <a:tr h="0">
                <a:tc>
                  <a:txBody>
                    <a:bodyPr/>
                    <a:lstStyle/>
                    <a:p>
                      <a:pPr fontAlgn="base"/>
                      <a:r>
                        <a:rPr lang="en-US">
                          <a:effectLst/>
                        </a:rPr>
                        <a:t>Address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Text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41035746"/>
                  </a:ext>
                </a:extLst>
              </a:tr>
              <a:tr h="0">
                <a:tc>
                  <a:txBody>
                    <a:bodyPr/>
                    <a:lstStyle/>
                    <a:p>
                      <a:pPr fontAlgn="base"/>
                      <a:r>
                        <a:rPr lang="en-US">
                          <a:effectLst/>
                        </a:rPr>
                        <a:t>Phone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Text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20390577"/>
                  </a:ext>
                </a:extLst>
              </a:tr>
            </a:tbl>
          </a:graphicData>
        </a:graphic>
      </p:graphicFrame>
      <p:graphicFrame>
        <p:nvGraphicFramePr>
          <p:cNvPr id="10" name="Table 9">
            <a:extLst>
              <a:ext uri="{FF2B5EF4-FFF2-40B4-BE49-F238E27FC236}">
                <a16:creationId xmlns:a16="http://schemas.microsoft.com/office/drawing/2014/main" id="{74AE3EA1-5DF3-6F09-B1A5-8B6C38316A1D}"/>
              </a:ext>
            </a:extLst>
          </p:cNvPr>
          <p:cNvGraphicFramePr>
            <a:graphicFrameLocks noGrp="1"/>
          </p:cNvGraphicFramePr>
          <p:nvPr>
            <p:extLst>
              <p:ext uri="{D42A27DB-BD31-4B8C-83A1-F6EECF244321}">
                <p14:modId xmlns:p14="http://schemas.microsoft.com/office/powerpoint/2010/main" val="4037464076"/>
              </p:ext>
            </p:extLst>
          </p:nvPr>
        </p:nvGraphicFramePr>
        <p:xfrm>
          <a:off x="4355281" y="2331720"/>
          <a:ext cx="3098066" cy="2194560"/>
        </p:xfrm>
        <a:graphic>
          <a:graphicData uri="http://schemas.openxmlformats.org/drawingml/2006/table">
            <a:tbl>
              <a:tblPr>
                <a:tableStyleId>{2D5ABB26-0587-4C30-8999-92F81FD0307C}</a:tableStyleId>
              </a:tblPr>
              <a:tblGrid>
                <a:gridCol w="1549033">
                  <a:extLst>
                    <a:ext uri="{9D8B030D-6E8A-4147-A177-3AD203B41FA5}">
                      <a16:colId xmlns:a16="http://schemas.microsoft.com/office/drawing/2014/main" val="2952347680"/>
                    </a:ext>
                  </a:extLst>
                </a:gridCol>
                <a:gridCol w="1549033">
                  <a:extLst>
                    <a:ext uri="{9D8B030D-6E8A-4147-A177-3AD203B41FA5}">
                      <a16:colId xmlns:a16="http://schemas.microsoft.com/office/drawing/2014/main" val="813957389"/>
                    </a:ext>
                  </a:extLst>
                </a:gridCol>
              </a:tblGrid>
              <a:tr h="0">
                <a:tc>
                  <a:txBody>
                    <a:bodyPr/>
                    <a:lstStyle/>
                    <a:p>
                      <a:pPr fontAlgn="b"/>
                      <a:r>
                        <a:rPr lang="en-US" b="1">
                          <a:effectLst/>
                        </a:rPr>
                        <a:t>Attribute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b="1">
                          <a:effectLst/>
                        </a:rPr>
                        <a:t>Data Type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62936489"/>
                  </a:ext>
                </a:extLst>
              </a:tr>
              <a:tr h="0">
                <a:tc>
                  <a:txBody>
                    <a:bodyPr/>
                    <a:lstStyle/>
                    <a:p>
                      <a:pPr fontAlgn="base"/>
                      <a:r>
                        <a:rPr lang="en-US">
                          <a:effectLst/>
                        </a:rPr>
                        <a:t>ProductID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Integer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9476325"/>
                  </a:ext>
                </a:extLst>
              </a:tr>
              <a:tr h="0">
                <a:tc>
                  <a:txBody>
                    <a:bodyPr/>
                    <a:lstStyle/>
                    <a:p>
                      <a:pPr fontAlgn="base"/>
                      <a:r>
                        <a:rPr lang="en-US">
                          <a:effectLst/>
                        </a:rPr>
                        <a:t>ProductName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Text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55523137"/>
                  </a:ext>
                </a:extLst>
              </a:tr>
              <a:tr h="0">
                <a:tc>
                  <a:txBody>
                    <a:bodyPr/>
                    <a:lstStyle/>
                    <a:p>
                      <a:pPr fontAlgn="base"/>
                      <a:r>
                        <a:rPr lang="en-US">
                          <a:effectLst/>
                        </a:rPr>
                        <a:t>Category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Text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61521141"/>
                  </a:ext>
                </a:extLst>
              </a:tr>
              <a:tr h="0">
                <a:tc>
                  <a:txBody>
                    <a:bodyPr/>
                    <a:lstStyle/>
                    <a:p>
                      <a:pPr fontAlgn="base"/>
                      <a:r>
                        <a:rPr lang="en-US">
                          <a:effectLst/>
                        </a:rPr>
                        <a:t>Price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Decimal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12086358"/>
                  </a:ext>
                </a:extLst>
              </a:tr>
              <a:tr h="0">
                <a:tc>
                  <a:txBody>
                    <a:bodyPr/>
                    <a:lstStyle/>
                    <a:p>
                      <a:pPr fontAlgn="base"/>
                      <a:r>
                        <a:rPr lang="en-US">
                          <a:effectLst/>
                        </a:rPr>
                        <a:t>Stock</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Integer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67554649"/>
                  </a:ext>
                </a:extLst>
              </a:tr>
            </a:tbl>
          </a:graphicData>
        </a:graphic>
      </p:graphicFrame>
      <p:graphicFrame>
        <p:nvGraphicFramePr>
          <p:cNvPr id="11" name="Table 10">
            <a:extLst>
              <a:ext uri="{FF2B5EF4-FFF2-40B4-BE49-F238E27FC236}">
                <a16:creationId xmlns:a16="http://schemas.microsoft.com/office/drawing/2014/main" id="{1AF57500-CEAB-1D3A-6739-A4A16E022501}"/>
              </a:ext>
            </a:extLst>
          </p:cNvPr>
          <p:cNvGraphicFramePr>
            <a:graphicFrameLocks noGrp="1"/>
          </p:cNvGraphicFramePr>
          <p:nvPr>
            <p:extLst>
              <p:ext uri="{D42A27DB-BD31-4B8C-83A1-F6EECF244321}">
                <p14:modId xmlns:p14="http://schemas.microsoft.com/office/powerpoint/2010/main" val="391438876"/>
              </p:ext>
            </p:extLst>
          </p:nvPr>
        </p:nvGraphicFramePr>
        <p:xfrm>
          <a:off x="7743165" y="2331720"/>
          <a:ext cx="3723016" cy="1828800"/>
        </p:xfrm>
        <a:graphic>
          <a:graphicData uri="http://schemas.openxmlformats.org/drawingml/2006/table">
            <a:tbl>
              <a:tblPr>
                <a:tableStyleId>{2D5ABB26-0587-4C30-8999-92F81FD0307C}</a:tableStyleId>
              </a:tblPr>
              <a:tblGrid>
                <a:gridCol w="1861508">
                  <a:extLst>
                    <a:ext uri="{9D8B030D-6E8A-4147-A177-3AD203B41FA5}">
                      <a16:colId xmlns:a16="http://schemas.microsoft.com/office/drawing/2014/main" val="3877916931"/>
                    </a:ext>
                  </a:extLst>
                </a:gridCol>
                <a:gridCol w="1861508">
                  <a:extLst>
                    <a:ext uri="{9D8B030D-6E8A-4147-A177-3AD203B41FA5}">
                      <a16:colId xmlns:a16="http://schemas.microsoft.com/office/drawing/2014/main" val="888493712"/>
                    </a:ext>
                  </a:extLst>
                </a:gridCol>
              </a:tblGrid>
              <a:tr h="0">
                <a:tc>
                  <a:txBody>
                    <a:bodyPr/>
                    <a:lstStyle/>
                    <a:p>
                      <a:pPr fontAlgn="b"/>
                      <a:r>
                        <a:rPr lang="en-US" b="1" dirty="0">
                          <a:effectLst/>
                        </a:rPr>
                        <a:t>Attribute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b="1">
                          <a:effectLst/>
                        </a:rPr>
                        <a:t>Data Type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29592013"/>
                  </a:ext>
                </a:extLst>
              </a:tr>
              <a:tr h="0">
                <a:tc>
                  <a:txBody>
                    <a:bodyPr/>
                    <a:lstStyle/>
                    <a:p>
                      <a:pPr fontAlgn="base"/>
                      <a:r>
                        <a:rPr lang="en-US">
                          <a:effectLst/>
                        </a:rPr>
                        <a:t>OrderID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Integer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92933459"/>
                  </a:ext>
                </a:extLst>
              </a:tr>
              <a:tr h="0">
                <a:tc>
                  <a:txBody>
                    <a:bodyPr/>
                    <a:lstStyle/>
                    <a:p>
                      <a:pPr fontAlgn="base"/>
                      <a:r>
                        <a:rPr lang="en-US" dirty="0" err="1">
                          <a:effectLst/>
                        </a:rPr>
                        <a:t>CustomerID</a:t>
                      </a:r>
                      <a:endParaRPr lang="en-US"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Integer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79048636"/>
                  </a:ext>
                </a:extLst>
              </a:tr>
              <a:tr h="0">
                <a:tc>
                  <a:txBody>
                    <a:bodyPr/>
                    <a:lstStyle/>
                    <a:p>
                      <a:pPr fontAlgn="base"/>
                      <a:r>
                        <a:rPr lang="en-US">
                          <a:effectLst/>
                        </a:rPr>
                        <a:t>OrderDate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Date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73649002"/>
                  </a:ext>
                </a:extLst>
              </a:tr>
              <a:tr h="0">
                <a:tc>
                  <a:txBody>
                    <a:bodyPr/>
                    <a:lstStyle/>
                    <a:p>
                      <a:pPr fontAlgn="base"/>
                      <a:r>
                        <a:rPr lang="en-US">
                          <a:effectLst/>
                        </a:rPr>
                        <a:t>TotalAmount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dirty="0">
                          <a:effectLst/>
                        </a:rPr>
                        <a:t>Decimal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38427853"/>
                  </a:ext>
                </a:extLst>
              </a:tr>
            </a:tbl>
          </a:graphicData>
        </a:graphic>
      </p:graphicFrame>
      <p:graphicFrame>
        <p:nvGraphicFramePr>
          <p:cNvPr id="12" name="Table 11">
            <a:extLst>
              <a:ext uri="{FF2B5EF4-FFF2-40B4-BE49-F238E27FC236}">
                <a16:creationId xmlns:a16="http://schemas.microsoft.com/office/drawing/2014/main" id="{52FB2CC8-EFA2-F4CC-4111-66312360D8CA}"/>
              </a:ext>
            </a:extLst>
          </p:cNvPr>
          <p:cNvGraphicFramePr>
            <a:graphicFrameLocks noGrp="1"/>
          </p:cNvGraphicFramePr>
          <p:nvPr>
            <p:extLst>
              <p:ext uri="{D42A27DB-BD31-4B8C-83A1-F6EECF244321}">
                <p14:modId xmlns:p14="http://schemas.microsoft.com/office/powerpoint/2010/main" val="364493552"/>
              </p:ext>
            </p:extLst>
          </p:nvPr>
        </p:nvGraphicFramePr>
        <p:xfrm>
          <a:off x="7683959" y="4455662"/>
          <a:ext cx="3992732" cy="1828800"/>
        </p:xfrm>
        <a:graphic>
          <a:graphicData uri="http://schemas.openxmlformats.org/drawingml/2006/table">
            <a:tbl>
              <a:tblPr>
                <a:tableStyleId>{2D5ABB26-0587-4C30-8999-92F81FD0307C}</a:tableStyleId>
              </a:tblPr>
              <a:tblGrid>
                <a:gridCol w="1996366">
                  <a:extLst>
                    <a:ext uri="{9D8B030D-6E8A-4147-A177-3AD203B41FA5}">
                      <a16:colId xmlns:a16="http://schemas.microsoft.com/office/drawing/2014/main" val="1233976316"/>
                    </a:ext>
                  </a:extLst>
                </a:gridCol>
                <a:gridCol w="1996366">
                  <a:extLst>
                    <a:ext uri="{9D8B030D-6E8A-4147-A177-3AD203B41FA5}">
                      <a16:colId xmlns:a16="http://schemas.microsoft.com/office/drawing/2014/main" val="3535191541"/>
                    </a:ext>
                  </a:extLst>
                </a:gridCol>
              </a:tblGrid>
              <a:tr h="0">
                <a:tc>
                  <a:txBody>
                    <a:bodyPr/>
                    <a:lstStyle/>
                    <a:p>
                      <a:pPr fontAlgn="b"/>
                      <a:r>
                        <a:rPr lang="en-US" b="1">
                          <a:effectLst/>
                        </a:rPr>
                        <a:t>Attribute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b="1">
                          <a:effectLst/>
                        </a:rPr>
                        <a:t>Data Type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7336329"/>
                  </a:ext>
                </a:extLst>
              </a:tr>
              <a:tr h="0">
                <a:tc>
                  <a:txBody>
                    <a:bodyPr/>
                    <a:lstStyle/>
                    <a:p>
                      <a:pPr fontAlgn="base"/>
                      <a:r>
                        <a:rPr lang="en-US">
                          <a:effectLst/>
                        </a:rPr>
                        <a:t>OrderID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Integer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91367394"/>
                  </a:ext>
                </a:extLst>
              </a:tr>
              <a:tr h="0">
                <a:tc>
                  <a:txBody>
                    <a:bodyPr/>
                    <a:lstStyle/>
                    <a:p>
                      <a:pPr fontAlgn="base"/>
                      <a:r>
                        <a:rPr lang="en-US">
                          <a:effectLst/>
                        </a:rPr>
                        <a:t>ProductID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Integer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82423004"/>
                  </a:ext>
                </a:extLst>
              </a:tr>
              <a:tr h="0">
                <a:tc>
                  <a:txBody>
                    <a:bodyPr/>
                    <a:lstStyle/>
                    <a:p>
                      <a:pPr fontAlgn="base"/>
                      <a:r>
                        <a:rPr lang="en-US">
                          <a:effectLst/>
                        </a:rPr>
                        <a:t>Quantity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Integer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15336183"/>
                  </a:ext>
                </a:extLst>
              </a:tr>
              <a:tr h="0">
                <a:tc>
                  <a:txBody>
                    <a:bodyPr/>
                    <a:lstStyle/>
                    <a:p>
                      <a:pPr fontAlgn="base"/>
                      <a:r>
                        <a:rPr lang="en-US">
                          <a:effectLst/>
                        </a:rPr>
                        <a:t>Subtotal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Decimal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32637652"/>
                  </a:ext>
                </a:extLst>
              </a:tr>
            </a:tbl>
          </a:graphicData>
        </a:graphic>
      </p:graphicFrame>
      <p:sp>
        <p:nvSpPr>
          <p:cNvPr id="14" name="TextBox 13">
            <a:extLst>
              <a:ext uri="{FF2B5EF4-FFF2-40B4-BE49-F238E27FC236}">
                <a16:creationId xmlns:a16="http://schemas.microsoft.com/office/drawing/2014/main" id="{530CE231-B281-9207-6DCB-E5662E8E7F07}"/>
              </a:ext>
            </a:extLst>
          </p:cNvPr>
          <p:cNvSpPr txBox="1"/>
          <p:nvPr/>
        </p:nvSpPr>
        <p:spPr>
          <a:xfrm>
            <a:off x="459028" y="4807134"/>
            <a:ext cx="7109625" cy="1477328"/>
          </a:xfrm>
          <a:prstGeom prst="rect">
            <a:avLst/>
          </a:prstGeom>
          <a:noFill/>
        </p:spPr>
        <p:txBody>
          <a:bodyPr wrap="square">
            <a:spAutoFit/>
          </a:bodyPr>
          <a:lstStyle/>
          <a:p>
            <a:r>
              <a:rPr lang="en-US" altLang="zh-CN" b="1" i="0" dirty="0">
                <a:effectLst/>
                <a:latin typeface="Söhne"/>
              </a:rPr>
              <a:t>The Orders table tracks order information, including </a:t>
            </a:r>
            <a:r>
              <a:rPr lang="en-US" altLang="zh-CN" b="1" i="0" dirty="0" err="1">
                <a:effectLst/>
                <a:latin typeface="Söhne"/>
              </a:rPr>
              <a:t>OrderID</a:t>
            </a:r>
            <a:r>
              <a:rPr lang="en-US" altLang="zh-CN" b="1" i="0" dirty="0">
                <a:effectLst/>
                <a:latin typeface="Söhne"/>
              </a:rPr>
              <a:t>, </a:t>
            </a:r>
            <a:r>
              <a:rPr lang="en-US" altLang="zh-CN" b="1" i="0" dirty="0" err="1">
                <a:effectLst/>
                <a:latin typeface="Söhne"/>
              </a:rPr>
              <a:t>CustomerID</a:t>
            </a:r>
            <a:r>
              <a:rPr lang="en-US" altLang="zh-CN" b="1" i="0" dirty="0">
                <a:effectLst/>
                <a:latin typeface="Söhne"/>
              </a:rPr>
              <a:t> (which links to the Customers table), </a:t>
            </a:r>
            <a:r>
              <a:rPr lang="en-US" altLang="zh-CN" b="1" i="0" dirty="0" err="1">
                <a:effectLst/>
                <a:latin typeface="Söhne"/>
              </a:rPr>
              <a:t>OrderDate</a:t>
            </a:r>
            <a:r>
              <a:rPr lang="en-US" altLang="zh-CN" b="1" i="0" dirty="0">
                <a:effectLst/>
                <a:latin typeface="Söhne"/>
              </a:rPr>
              <a:t>, and </a:t>
            </a:r>
            <a:r>
              <a:rPr lang="en-US" altLang="zh-CN" b="1" i="0" dirty="0" err="1">
                <a:effectLst/>
                <a:latin typeface="Söhne"/>
              </a:rPr>
              <a:t>TotalAmount</a:t>
            </a:r>
            <a:r>
              <a:rPr lang="en-US" altLang="zh-CN" b="1" i="0" dirty="0">
                <a:effectLst/>
                <a:latin typeface="Söhne"/>
              </a:rPr>
              <a:t>. </a:t>
            </a:r>
            <a:r>
              <a:rPr lang="en-US" altLang="zh-CN" b="0" i="0" dirty="0">
                <a:effectLst/>
                <a:latin typeface="Söhne"/>
              </a:rPr>
              <a:t>The </a:t>
            </a:r>
            <a:r>
              <a:rPr lang="en-US" altLang="zh-CN" b="0" i="0" dirty="0" err="1">
                <a:effectLst/>
                <a:latin typeface="Söhne"/>
              </a:rPr>
              <a:t>OrderDetails</a:t>
            </a:r>
            <a:r>
              <a:rPr lang="en-US" altLang="zh-CN" b="0" i="0" dirty="0">
                <a:effectLst/>
                <a:latin typeface="Söhne"/>
              </a:rPr>
              <a:t> table holds the details of individual products within each order, with attributes like </a:t>
            </a:r>
            <a:r>
              <a:rPr lang="en-US" altLang="zh-CN" b="0" i="0" dirty="0" err="1">
                <a:effectLst/>
                <a:latin typeface="Söhne"/>
              </a:rPr>
              <a:t>OrderID</a:t>
            </a:r>
            <a:r>
              <a:rPr lang="en-US" altLang="zh-CN" b="0" i="0" dirty="0">
                <a:effectLst/>
                <a:latin typeface="Söhne"/>
              </a:rPr>
              <a:t> (linking to Orders table), </a:t>
            </a:r>
            <a:r>
              <a:rPr lang="en-US" altLang="zh-CN" b="0" i="0" dirty="0" err="1">
                <a:effectLst/>
                <a:latin typeface="Söhne"/>
              </a:rPr>
              <a:t>ProductID</a:t>
            </a:r>
            <a:r>
              <a:rPr lang="en-US" altLang="zh-CN" b="0" i="0" dirty="0">
                <a:effectLst/>
                <a:latin typeface="Söhne"/>
              </a:rPr>
              <a:t> (linking to Products table), Quantity, and Subtotal.</a:t>
            </a:r>
            <a:endParaRPr lang="zh-CN" altLang="en-US" dirty="0"/>
          </a:p>
        </p:txBody>
      </p:sp>
    </p:spTree>
    <p:extLst>
      <p:ext uri="{BB962C8B-B14F-4D97-AF65-F5344CB8AC3E}">
        <p14:creationId xmlns:p14="http://schemas.microsoft.com/office/powerpoint/2010/main" val="8705790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760A1-0025-5477-63B5-A4FD290FCE80}"/>
              </a:ext>
            </a:extLst>
          </p:cNvPr>
          <p:cNvSpPr>
            <a:spLocks noGrp="1"/>
          </p:cNvSpPr>
          <p:nvPr>
            <p:ph type="title"/>
          </p:nvPr>
        </p:nvSpPr>
        <p:spPr/>
        <p:txBody>
          <a:bodyPr/>
          <a:lstStyle/>
          <a:p>
            <a:r>
              <a:rPr lang="en-US" altLang="zh-CN"/>
              <a:t>TOPIC 1</a:t>
            </a:r>
            <a:endParaRPr lang="zh-CN" altLang="en-US"/>
          </a:p>
        </p:txBody>
      </p:sp>
      <p:sp>
        <p:nvSpPr>
          <p:cNvPr id="3" name="Content Placeholder 2">
            <a:extLst>
              <a:ext uri="{FF2B5EF4-FFF2-40B4-BE49-F238E27FC236}">
                <a16:creationId xmlns:a16="http://schemas.microsoft.com/office/drawing/2014/main" id="{40571B88-6914-AD03-E17D-95A399D47092}"/>
              </a:ext>
            </a:extLst>
          </p:cNvPr>
          <p:cNvSpPr>
            <a:spLocks noGrp="1"/>
          </p:cNvSpPr>
          <p:nvPr>
            <p:ph idx="1"/>
          </p:nvPr>
        </p:nvSpPr>
        <p:spPr/>
        <p:txBody>
          <a:bodyPr/>
          <a:lstStyle/>
          <a:p>
            <a:r>
              <a:rPr lang="en-US" altLang="zh-CN" b="1" i="0">
                <a:solidFill>
                  <a:schemeClr val="tx1"/>
                </a:solidFill>
                <a:effectLst/>
                <a:latin typeface="Söhne"/>
              </a:rPr>
              <a:t>Review the following terms as they apply to the relational model of data: domain, attribute, n-tuple, relation schema, relation state, relational database schema, and relational database state.</a:t>
            </a:r>
          </a:p>
          <a:p>
            <a:r>
              <a:rPr lang="en-US" altLang="zh-CN" b="1" i="0">
                <a:effectLst/>
                <a:latin typeface="Söhne"/>
              </a:rPr>
              <a:t>5. Relation State:</a:t>
            </a:r>
            <a:r>
              <a:rPr lang="en-US" altLang="zh-CN" b="0" i="0">
                <a:solidFill>
                  <a:srgbClr val="D1D5DB"/>
                </a:solidFill>
                <a:effectLst/>
                <a:latin typeface="Söhne"/>
              </a:rPr>
              <a:t> </a:t>
            </a:r>
            <a:r>
              <a:rPr lang="en-US" altLang="zh-CN" b="0" i="0">
                <a:solidFill>
                  <a:schemeClr val="tx1"/>
                </a:solidFill>
                <a:effectLst/>
                <a:latin typeface="Söhne"/>
              </a:rPr>
              <a:t>A relation state is a specific instance of a relation at a particular point in time. It represents the actual data stored in the relation and consists of a set of n-tuples (rows), each containing values for all the attributes defined in the relation schema. As data is inserted, updated, or deleted, the relation state may change.</a:t>
            </a:r>
            <a:endParaRPr lang="zh-CN" altLang="en-US" b="1">
              <a:solidFill>
                <a:schemeClr val="tx1"/>
              </a:solidFill>
            </a:endParaRPr>
          </a:p>
        </p:txBody>
      </p:sp>
    </p:spTree>
    <p:extLst>
      <p:ext uri="{BB962C8B-B14F-4D97-AF65-F5344CB8AC3E}">
        <p14:creationId xmlns:p14="http://schemas.microsoft.com/office/powerpoint/2010/main" val="25346734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760A1-0025-5477-63B5-A4FD290FCE80}"/>
              </a:ext>
            </a:extLst>
          </p:cNvPr>
          <p:cNvSpPr>
            <a:spLocks noGrp="1"/>
          </p:cNvSpPr>
          <p:nvPr>
            <p:ph type="title"/>
          </p:nvPr>
        </p:nvSpPr>
        <p:spPr/>
        <p:txBody>
          <a:bodyPr/>
          <a:lstStyle/>
          <a:p>
            <a:r>
              <a:rPr lang="en-US" altLang="zh-CN"/>
              <a:t>TOPIC 1</a:t>
            </a:r>
            <a:endParaRPr lang="zh-CN" altLang="en-US"/>
          </a:p>
        </p:txBody>
      </p:sp>
      <p:sp>
        <p:nvSpPr>
          <p:cNvPr id="3" name="Content Placeholder 2">
            <a:extLst>
              <a:ext uri="{FF2B5EF4-FFF2-40B4-BE49-F238E27FC236}">
                <a16:creationId xmlns:a16="http://schemas.microsoft.com/office/drawing/2014/main" id="{40571B88-6914-AD03-E17D-95A399D47092}"/>
              </a:ext>
            </a:extLst>
          </p:cNvPr>
          <p:cNvSpPr>
            <a:spLocks noGrp="1"/>
          </p:cNvSpPr>
          <p:nvPr>
            <p:ph idx="1"/>
          </p:nvPr>
        </p:nvSpPr>
        <p:spPr>
          <a:xfrm>
            <a:off x="1097280" y="2022476"/>
            <a:ext cx="10058400" cy="3760891"/>
          </a:xfrm>
        </p:spPr>
        <p:txBody>
          <a:bodyPr/>
          <a:lstStyle/>
          <a:p>
            <a:r>
              <a:rPr lang="en-US" altLang="zh-CN" b="1" i="0" dirty="0">
                <a:solidFill>
                  <a:schemeClr val="tx1"/>
                </a:solidFill>
                <a:effectLst/>
                <a:latin typeface="Söhne"/>
              </a:rPr>
              <a:t>Review the following terms as they apply to the relational model of data: domain, attribute, n-tuple, relation schema, relation state, relational database schema, and relational database state.</a:t>
            </a:r>
          </a:p>
          <a:p>
            <a:r>
              <a:rPr lang="en-US" altLang="zh-CN" b="1" i="0" dirty="0">
                <a:effectLst/>
                <a:latin typeface="Söhne"/>
              </a:rPr>
              <a:t>7. Relational Database State:</a:t>
            </a:r>
            <a:r>
              <a:rPr lang="en-US" altLang="zh-CN" b="0" i="0" dirty="0">
                <a:solidFill>
                  <a:srgbClr val="D1D5DB"/>
                </a:solidFill>
                <a:effectLst/>
                <a:latin typeface="Söhne"/>
              </a:rPr>
              <a:t> </a:t>
            </a:r>
            <a:r>
              <a:rPr lang="en-US" altLang="zh-CN" b="0" i="0" dirty="0">
                <a:solidFill>
                  <a:schemeClr val="tx1"/>
                </a:solidFill>
                <a:effectLst/>
                <a:latin typeface="Söhne"/>
              </a:rPr>
              <a:t>The relational database state represents the current snapshot of the entire database at a specific point in time. It includes the current state of all relations in the database, with each relation state containing the data of its respective relation. As data is inserted, modified, or deleted in any relation, the relational database state is updated accordingly.</a:t>
            </a:r>
            <a:endParaRPr lang="en-US" altLang="zh-CN" b="1" dirty="0">
              <a:solidFill>
                <a:schemeClr val="tx1"/>
              </a:solidFill>
              <a:latin typeface="Söhne"/>
            </a:endParaRPr>
          </a:p>
          <a:p>
            <a:endParaRPr lang="zh-CN" altLang="en-US" b="1" dirty="0">
              <a:solidFill>
                <a:schemeClr val="tx1"/>
              </a:solidFill>
            </a:endParaRPr>
          </a:p>
        </p:txBody>
      </p:sp>
      <p:graphicFrame>
        <p:nvGraphicFramePr>
          <p:cNvPr id="4" name="Table 3">
            <a:extLst>
              <a:ext uri="{FF2B5EF4-FFF2-40B4-BE49-F238E27FC236}">
                <a16:creationId xmlns:a16="http://schemas.microsoft.com/office/drawing/2014/main" id="{2C87C86D-CB7B-304D-F349-F7E585F1B5D7}"/>
              </a:ext>
            </a:extLst>
          </p:cNvPr>
          <p:cNvGraphicFramePr>
            <a:graphicFrameLocks noGrp="1"/>
          </p:cNvGraphicFramePr>
          <p:nvPr>
            <p:extLst>
              <p:ext uri="{D42A27DB-BD31-4B8C-83A1-F6EECF244321}">
                <p14:modId xmlns:p14="http://schemas.microsoft.com/office/powerpoint/2010/main" val="1294820752"/>
              </p:ext>
            </p:extLst>
          </p:nvPr>
        </p:nvGraphicFramePr>
        <p:xfrm>
          <a:off x="1176904" y="4387953"/>
          <a:ext cx="4559478" cy="1752492"/>
        </p:xfrm>
        <a:graphic>
          <a:graphicData uri="http://schemas.openxmlformats.org/drawingml/2006/table">
            <a:tbl>
              <a:tblPr>
                <a:tableStyleId>{2D5ABB26-0587-4C30-8999-92F81FD0307C}</a:tableStyleId>
              </a:tblPr>
              <a:tblGrid>
                <a:gridCol w="759913">
                  <a:extLst>
                    <a:ext uri="{9D8B030D-6E8A-4147-A177-3AD203B41FA5}">
                      <a16:colId xmlns:a16="http://schemas.microsoft.com/office/drawing/2014/main" val="906806711"/>
                    </a:ext>
                  </a:extLst>
                </a:gridCol>
                <a:gridCol w="759913">
                  <a:extLst>
                    <a:ext uri="{9D8B030D-6E8A-4147-A177-3AD203B41FA5}">
                      <a16:colId xmlns:a16="http://schemas.microsoft.com/office/drawing/2014/main" val="3752941438"/>
                    </a:ext>
                  </a:extLst>
                </a:gridCol>
                <a:gridCol w="759913">
                  <a:extLst>
                    <a:ext uri="{9D8B030D-6E8A-4147-A177-3AD203B41FA5}">
                      <a16:colId xmlns:a16="http://schemas.microsoft.com/office/drawing/2014/main" val="3110939089"/>
                    </a:ext>
                  </a:extLst>
                </a:gridCol>
                <a:gridCol w="759913">
                  <a:extLst>
                    <a:ext uri="{9D8B030D-6E8A-4147-A177-3AD203B41FA5}">
                      <a16:colId xmlns:a16="http://schemas.microsoft.com/office/drawing/2014/main" val="3834502800"/>
                    </a:ext>
                  </a:extLst>
                </a:gridCol>
                <a:gridCol w="759913">
                  <a:extLst>
                    <a:ext uri="{9D8B030D-6E8A-4147-A177-3AD203B41FA5}">
                      <a16:colId xmlns:a16="http://schemas.microsoft.com/office/drawing/2014/main" val="125048680"/>
                    </a:ext>
                  </a:extLst>
                </a:gridCol>
                <a:gridCol w="759913">
                  <a:extLst>
                    <a:ext uri="{9D8B030D-6E8A-4147-A177-3AD203B41FA5}">
                      <a16:colId xmlns:a16="http://schemas.microsoft.com/office/drawing/2014/main" val="3396039453"/>
                    </a:ext>
                  </a:extLst>
                </a:gridCol>
              </a:tblGrid>
              <a:tr h="268582">
                <a:tc>
                  <a:txBody>
                    <a:bodyPr/>
                    <a:lstStyle/>
                    <a:p>
                      <a:pPr fontAlgn="b"/>
                      <a:r>
                        <a:rPr lang="en-US" sz="1050" b="1">
                          <a:effectLst/>
                        </a:rPr>
                        <a:t>Employee ID</a:t>
                      </a:r>
                    </a:p>
                  </a:txBody>
                  <a:tcPr marL="89543" marR="89543" marT="44771" marB="44771"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sz="1050" b="1">
                          <a:effectLst/>
                        </a:rPr>
                        <a:t>First Name</a:t>
                      </a:r>
                    </a:p>
                  </a:txBody>
                  <a:tcPr marL="89543" marR="89543" marT="44771" marB="44771"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sz="1050" b="1">
                          <a:effectLst/>
                        </a:rPr>
                        <a:t>Last Name</a:t>
                      </a:r>
                    </a:p>
                  </a:txBody>
                  <a:tcPr marL="89543" marR="89543" marT="44771" marB="44771"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sz="1050" b="1">
                          <a:effectLst/>
                        </a:rPr>
                        <a:t>Age</a:t>
                      </a:r>
                    </a:p>
                  </a:txBody>
                  <a:tcPr marL="89543" marR="89543" marT="44771" marB="44771"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sz="1050" b="1">
                          <a:effectLst/>
                        </a:rPr>
                        <a:t>Department</a:t>
                      </a:r>
                    </a:p>
                  </a:txBody>
                  <a:tcPr marL="89543" marR="89543" marT="44771" marB="44771"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sz="1050" b="1">
                          <a:effectLst/>
                        </a:rPr>
                        <a:t>Salary</a:t>
                      </a:r>
                    </a:p>
                  </a:txBody>
                  <a:tcPr marL="89543" marR="89543" marT="44771" marB="44771"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547484"/>
                  </a:ext>
                </a:extLst>
              </a:tr>
              <a:tr h="268582">
                <a:tc>
                  <a:txBody>
                    <a:bodyPr/>
                    <a:lstStyle/>
                    <a:p>
                      <a:pPr fontAlgn="base"/>
                      <a:r>
                        <a:rPr lang="en-US" altLang="zh-CN" sz="1050">
                          <a:effectLst/>
                        </a:rPr>
                        <a:t>101</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50">
                          <a:effectLst/>
                        </a:rPr>
                        <a:t>John</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50">
                          <a:effectLst/>
                        </a:rPr>
                        <a:t>Doe</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050">
                          <a:effectLst/>
                        </a:rPr>
                        <a:t>30</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50">
                          <a:effectLst/>
                        </a:rPr>
                        <a:t>Sales</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050">
                          <a:effectLst/>
                        </a:rPr>
                        <a:t>$50,000</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93379607"/>
                  </a:ext>
                </a:extLst>
              </a:tr>
              <a:tr h="268582">
                <a:tc>
                  <a:txBody>
                    <a:bodyPr/>
                    <a:lstStyle/>
                    <a:p>
                      <a:pPr fontAlgn="base"/>
                      <a:r>
                        <a:rPr lang="en-US" altLang="zh-CN" sz="1050">
                          <a:effectLst/>
                        </a:rPr>
                        <a:t>102</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50">
                          <a:effectLst/>
                        </a:rPr>
                        <a:t>Jane</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50">
                          <a:effectLst/>
                        </a:rPr>
                        <a:t>Smith</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050">
                          <a:effectLst/>
                        </a:rPr>
                        <a:t>28</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50">
                          <a:effectLst/>
                        </a:rPr>
                        <a:t>HR</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050">
                          <a:effectLst/>
                        </a:rPr>
                        <a:t>$55,000</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8170714"/>
                  </a:ext>
                </a:extLst>
              </a:tr>
              <a:tr h="268582">
                <a:tc>
                  <a:txBody>
                    <a:bodyPr/>
                    <a:lstStyle/>
                    <a:p>
                      <a:pPr fontAlgn="base"/>
                      <a:r>
                        <a:rPr lang="en-US" altLang="zh-CN" sz="1050">
                          <a:effectLst/>
                        </a:rPr>
                        <a:t>103</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50">
                          <a:effectLst/>
                        </a:rPr>
                        <a:t>Mark</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50">
                          <a:effectLst/>
                        </a:rPr>
                        <a:t>Johnson</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050">
                          <a:effectLst/>
                        </a:rPr>
                        <a:t>35</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50">
                          <a:effectLst/>
                        </a:rPr>
                        <a:t>Marketing</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050">
                          <a:effectLst/>
                        </a:rPr>
                        <a:t>$60,000</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23616622"/>
                  </a:ext>
                </a:extLst>
              </a:tr>
              <a:tr h="268582">
                <a:tc>
                  <a:txBody>
                    <a:bodyPr/>
                    <a:lstStyle/>
                    <a:p>
                      <a:pPr fontAlgn="base"/>
                      <a:r>
                        <a:rPr lang="en-US" altLang="zh-CN" sz="1050">
                          <a:effectLst/>
                        </a:rPr>
                        <a:t>104</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50">
                          <a:effectLst/>
                        </a:rPr>
                        <a:t>Sarah</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50">
                          <a:effectLst/>
                        </a:rPr>
                        <a:t>Adams</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050">
                          <a:effectLst/>
                        </a:rPr>
                        <a:t>32</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50">
                          <a:effectLst/>
                        </a:rPr>
                        <a:t>Finance</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050">
                          <a:effectLst/>
                        </a:rPr>
                        <a:t>$58,000</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71222262"/>
                  </a:ext>
                </a:extLst>
              </a:tr>
              <a:tr h="268582">
                <a:tc>
                  <a:txBody>
                    <a:bodyPr/>
                    <a:lstStyle/>
                    <a:p>
                      <a:pPr fontAlgn="base"/>
                      <a:r>
                        <a:rPr lang="en-US" altLang="zh-CN" sz="1050">
                          <a:effectLst/>
                        </a:rPr>
                        <a:t>105</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50">
                          <a:effectLst/>
                        </a:rPr>
                        <a:t>Michael</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50">
                          <a:effectLst/>
                        </a:rPr>
                        <a:t>Lee</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050">
                          <a:effectLst/>
                        </a:rPr>
                        <a:t>40</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50">
                          <a:effectLst/>
                        </a:rPr>
                        <a:t>IT</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050" dirty="0">
                          <a:effectLst/>
                        </a:rPr>
                        <a:t>$65,000</a:t>
                      </a:r>
                    </a:p>
                  </a:txBody>
                  <a:tcPr marL="89543" marR="89543" marT="44771" marB="447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28926935"/>
                  </a:ext>
                </a:extLst>
              </a:tr>
            </a:tbl>
          </a:graphicData>
        </a:graphic>
      </p:graphicFrame>
      <p:graphicFrame>
        <p:nvGraphicFramePr>
          <p:cNvPr id="5" name="Table 4">
            <a:extLst>
              <a:ext uri="{FF2B5EF4-FFF2-40B4-BE49-F238E27FC236}">
                <a16:creationId xmlns:a16="http://schemas.microsoft.com/office/drawing/2014/main" id="{410F19D0-673B-F35D-7F59-C8139C80D886}"/>
              </a:ext>
            </a:extLst>
          </p:cNvPr>
          <p:cNvGraphicFramePr>
            <a:graphicFrameLocks noGrp="1"/>
          </p:cNvGraphicFramePr>
          <p:nvPr>
            <p:extLst>
              <p:ext uri="{D42A27DB-BD31-4B8C-83A1-F6EECF244321}">
                <p14:modId xmlns:p14="http://schemas.microsoft.com/office/powerpoint/2010/main" val="3445443029"/>
              </p:ext>
            </p:extLst>
          </p:nvPr>
        </p:nvGraphicFramePr>
        <p:xfrm>
          <a:off x="6780466" y="4175854"/>
          <a:ext cx="4454838" cy="1968868"/>
        </p:xfrm>
        <a:graphic>
          <a:graphicData uri="http://schemas.openxmlformats.org/drawingml/2006/table">
            <a:tbl>
              <a:tblPr>
                <a:tableStyleId>{2D5ABB26-0587-4C30-8999-92F81FD0307C}</a:tableStyleId>
              </a:tblPr>
              <a:tblGrid>
                <a:gridCol w="742473">
                  <a:extLst>
                    <a:ext uri="{9D8B030D-6E8A-4147-A177-3AD203B41FA5}">
                      <a16:colId xmlns:a16="http://schemas.microsoft.com/office/drawing/2014/main" val="2445410956"/>
                    </a:ext>
                  </a:extLst>
                </a:gridCol>
                <a:gridCol w="742473">
                  <a:extLst>
                    <a:ext uri="{9D8B030D-6E8A-4147-A177-3AD203B41FA5}">
                      <a16:colId xmlns:a16="http://schemas.microsoft.com/office/drawing/2014/main" val="2932004497"/>
                    </a:ext>
                  </a:extLst>
                </a:gridCol>
                <a:gridCol w="742473">
                  <a:extLst>
                    <a:ext uri="{9D8B030D-6E8A-4147-A177-3AD203B41FA5}">
                      <a16:colId xmlns:a16="http://schemas.microsoft.com/office/drawing/2014/main" val="21266089"/>
                    </a:ext>
                  </a:extLst>
                </a:gridCol>
                <a:gridCol w="742473">
                  <a:extLst>
                    <a:ext uri="{9D8B030D-6E8A-4147-A177-3AD203B41FA5}">
                      <a16:colId xmlns:a16="http://schemas.microsoft.com/office/drawing/2014/main" val="2369667720"/>
                    </a:ext>
                  </a:extLst>
                </a:gridCol>
                <a:gridCol w="742473">
                  <a:extLst>
                    <a:ext uri="{9D8B030D-6E8A-4147-A177-3AD203B41FA5}">
                      <a16:colId xmlns:a16="http://schemas.microsoft.com/office/drawing/2014/main" val="2833088798"/>
                    </a:ext>
                  </a:extLst>
                </a:gridCol>
                <a:gridCol w="742473">
                  <a:extLst>
                    <a:ext uri="{9D8B030D-6E8A-4147-A177-3AD203B41FA5}">
                      <a16:colId xmlns:a16="http://schemas.microsoft.com/office/drawing/2014/main" val="2652889530"/>
                    </a:ext>
                  </a:extLst>
                </a:gridCol>
              </a:tblGrid>
              <a:tr h="264553">
                <a:tc>
                  <a:txBody>
                    <a:bodyPr/>
                    <a:lstStyle/>
                    <a:p>
                      <a:pPr fontAlgn="b"/>
                      <a:r>
                        <a:rPr lang="en-US" sz="1000" b="1">
                          <a:effectLst/>
                        </a:rPr>
                        <a:t>Employee ID</a:t>
                      </a:r>
                    </a:p>
                  </a:txBody>
                  <a:tcPr marL="76751" marR="76751" marT="38375" marB="3837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sz="1000" b="1">
                          <a:effectLst/>
                        </a:rPr>
                        <a:t>First Name</a:t>
                      </a:r>
                    </a:p>
                  </a:txBody>
                  <a:tcPr marL="76751" marR="76751" marT="38375" marB="3837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sz="1000" b="1">
                          <a:effectLst/>
                        </a:rPr>
                        <a:t>Last Name</a:t>
                      </a:r>
                    </a:p>
                  </a:txBody>
                  <a:tcPr marL="76751" marR="76751" marT="38375" marB="3837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sz="1000" b="1">
                          <a:effectLst/>
                        </a:rPr>
                        <a:t>Age</a:t>
                      </a:r>
                    </a:p>
                  </a:txBody>
                  <a:tcPr marL="76751" marR="76751" marT="38375" marB="3837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sz="1000" b="1">
                          <a:effectLst/>
                        </a:rPr>
                        <a:t>Department</a:t>
                      </a:r>
                    </a:p>
                  </a:txBody>
                  <a:tcPr marL="76751" marR="76751" marT="38375" marB="3837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sz="1000" b="1">
                          <a:effectLst/>
                        </a:rPr>
                        <a:t>Salary</a:t>
                      </a:r>
                    </a:p>
                  </a:txBody>
                  <a:tcPr marL="76751" marR="76751" marT="38375" marB="3837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50151729"/>
                  </a:ext>
                </a:extLst>
              </a:tr>
              <a:tr h="264553">
                <a:tc>
                  <a:txBody>
                    <a:bodyPr/>
                    <a:lstStyle/>
                    <a:p>
                      <a:pPr fontAlgn="base"/>
                      <a:r>
                        <a:rPr lang="en-US" altLang="zh-CN" sz="1000">
                          <a:effectLst/>
                        </a:rPr>
                        <a:t>101</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00">
                          <a:effectLst/>
                        </a:rPr>
                        <a:t>John</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00">
                          <a:effectLst/>
                        </a:rPr>
                        <a:t>Doe</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000">
                          <a:effectLst/>
                        </a:rPr>
                        <a:t>30</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00">
                          <a:effectLst/>
                        </a:rPr>
                        <a:t>Sales</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000">
                          <a:effectLst/>
                        </a:rPr>
                        <a:t>$50,000</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62436057"/>
                  </a:ext>
                </a:extLst>
              </a:tr>
              <a:tr h="264553">
                <a:tc>
                  <a:txBody>
                    <a:bodyPr/>
                    <a:lstStyle/>
                    <a:p>
                      <a:pPr fontAlgn="base"/>
                      <a:r>
                        <a:rPr lang="en-US" altLang="zh-CN" sz="1000">
                          <a:effectLst/>
                        </a:rPr>
                        <a:t>102</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00">
                          <a:effectLst/>
                        </a:rPr>
                        <a:t>Jane</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00">
                          <a:effectLst/>
                        </a:rPr>
                        <a:t>Smith</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000">
                          <a:effectLst/>
                        </a:rPr>
                        <a:t>28</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00">
                          <a:effectLst/>
                        </a:rPr>
                        <a:t>HR</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000">
                          <a:effectLst/>
                        </a:rPr>
                        <a:t>$55,000</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06427736"/>
                  </a:ext>
                </a:extLst>
              </a:tr>
              <a:tr h="264553">
                <a:tc>
                  <a:txBody>
                    <a:bodyPr/>
                    <a:lstStyle/>
                    <a:p>
                      <a:pPr fontAlgn="base"/>
                      <a:r>
                        <a:rPr lang="en-US" altLang="zh-CN" sz="1000">
                          <a:effectLst/>
                        </a:rPr>
                        <a:t>103</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00">
                          <a:effectLst/>
                        </a:rPr>
                        <a:t>Mark</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00">
                          <a:effectLst/>
                        </a:rPr>
                        <a:t>Johnson</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000">
                          <a:effectLst/>
                        </a:rPr>
                        <a:t>35</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00">
                          <a:effectLst/>
                        </a:rPr>
                        <a:t>Marketing</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000">
                          <a:effectLst/>
                        </a:rPr>
                        <a:t>$60,000</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05270849"/>
                  </a:ext>
                </a:extLst>
              </a:tr>
              <a:tr h="264553">
                <a:tc>
                  <a:txBody>
                    <a:bodyPr/>
                    <a:lstStyle/>
                    <a:p>
                      <a:pPr fontAlgn="base"/>
                      <a:r>
                        <a:rPr lang="en-US" altLang="zh-CN" sz="1000">
                          <a:effectLst/>
                        </a:rPr>
                        <a:t>104</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00">
                          <a:effectLst/>
                        </a:rPr>
                        <a:t>Sarah</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00">
                          <a:effectLst/>
                        </a:rPr>
                        <a:t>Adams</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000">
                          <a:effectLst/>
                        </a:rPr>
                        <a:t>32</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00">
                          <a:effectLst/>
                        </a:rPr>
                        <a:t>Finance</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000">
                          <a:effectLst/>
                        </a:rPr>
                        <a:t>$58,000</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55145560"/>
                  </a:ext>
                </a:extLst>
              </a:tr>
              <a:tr h="264553">
                <a:tc>
                  <a:txBody>
                    <a:bodyPr/>
                    <a:lstStyle/>
                    <a:p>
                      <a:pPr fontAlgn="base"/>
                      <a:r>
                        <a:rPr lang="en-US" altLang="zh-CN" sz="1000">
                          <a:effectLst/>
                        </a:rPr>
                        <a:t>105</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00">
                          <a:effectLst/>
                        </a:rPr>
                        <a:t>Michael</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00">
                          <a:effectLst/>
                        </a:rPr>
                        <a:t>Lee</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000">
                          <a:effectLst/>
                        </a:rPr>
                        <a:t>40</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00">
                          <a:effectLst/>
                        </a:rPr>
                        <a:t>IT</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000">
                          <a:effectLst/>
                        </a:rPr>
                        <a:t>$65,000</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28778079"/>
                  </a:ext>
                </a:extLst>
              </a:tr>
              <a:tr h="264553">
                <a:tc>
                  <a:txBody>
                    <a:bodyPr/>
                    <a:lstStyle/>
                    <a:p>
                      <a:pPr fontAlgn="base"/>
                      <a:r>
                        <a:rPr lang="en-US" altLang="zh-CN" sz="1000">
                          <a:effectLst/>
                        </a:rPr>
                        <a:t>106</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00">
                          <a:effectLst/>
                        </a:rPr>
                        <a:t>Emily</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00">
                          <a:effectLst/>
                        </a:rPr>
                        <a:t>Johnson</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000">
                          <a:effectLst/>
                        </a:rPr>
                        <a:t>27</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sz="1000">
                          <a:effectLst/>
                        </a:rPr>
                        <a:t>Marketing</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ltLang="zh-CN" sz="1000">
                          <a:effectLst/>
                        </a:rPr>
                        <a:t>$52,000</a:t>
                      </a:r>
                    </a:p>
                  </a:txBody>
                  <a:tcPr marL="76751" marR="76751" marT="38375" marB="383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43971866"/>
                  </a:ext>
                </a:extLst>
              </a:tr>
            </a:tbl>
          </a:graphicData>
        </a:graphic>
      </p:graphicFrame>
      <p:sp>
        <p:nvSpPr>
          <p:cNvPr id="6" name="Arrow: Right 5">
            <a:extLst>
              <a:ext uri="{FF2B5EF4-FFF2-40B4-BE49-F238E27FC236}">
                <a16:creationId xmlns:a16="http://schemas.microsoft.com/office/drawing/2014/main" id="{53FA1083-4E79-CC07-0FCC-141491B6C9BB}"/>
              </a:ext>
            </a:extLst>
          </p:cNvPr>
          <p:cNvSpPr/>
          <p:nvPr/>
        </p:nvSpPr>
        <p:spPr>
          <a:xfrm>
            <a:off x="6100108" y="5120641"/>
            <a:ext cx="237008" cy="148671"/>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149093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760A1-0025-5477-63B5-A4FD290FCE80}"/>
              </a:ext>
            </a:extLst>
          </p:cNvPr>
          <p:cNvSpPr>
            <a:spLocks noGrp="1"/>
          </p:cNvSpPr>
          <p:nvPr>
            <p:ph type="title"/>
          </p:nvPr>
        </p:nvSpPr>
        <p:spPr/>
        <p:txBody>
          <a:bodyPr/>
          <a:lstStyle/>
          <a:p>
            <a:r>
              <a:rPr lang="en-US" altLang="zh-CN"/>
              <a:t>TOPIC 2</a:t>
            </a:r>
            <a:endParaRPr lang="zh-CN" altLang="en-US"/>
          </a:p>
        </p:txBody>
      </p:sp>
      <p:sp>
        <p:nvSpPr>
          <p:cNvPr id="3" name="Content Placeholder 2">
            <a:extLst>
              <a:ext uri="{FF2B5EF4-FFF2-40B4-BE49-F238E27FC236}">
                <a16:creationId xmlns:a16="http://schemas.microsoft.com/office/drawing/2014/main" id="{40571B88-6914-AD03-E17D-95A399D47092}"/>
              </a:ext>
            </a:extLst>
          </p:cNvPr>
          <p:cNvSpPr>
            <a:spLocks noGrp="1"/>
          </p:cNvSpPr>
          <p:nvPr>
            <p:ph idx="1"/>
          </p:nvPr>
        </p:nvSpPr>
        <p:spPr/>
        <p:txBody>
          <a:bodyPr/>
          <a:lstStyle/>
          <a:p>
            <a:r>
              <a:rPr lang="en-US" altLang="zh-CN" sz="1800" b="0" i="0" u="none" strike="noStrike" baseline="0" dirty="0">
                <a:solidFill>
                  <a:srgbClr val="000000"/>
                </a:solidFill>
                <a:latin typeface="Arial" panose="020B0604020202020204" pitchFamily="34" charset="0"/>
              </a:rPr>
              <a:t>Answer the following questions. </a:t>
            </a:r>
          </a:p>
          <a:p>
            <a:r>
              <a:rPr lang="en-US" altLang="zh-CN" sz="1800" b="0" i="0" u="none" strike="noStrike" baseline="0" dirty="0">
                <a:solidFill>
                  <a:srgbClr val="000000"/>
                </a:solidFill>
                <a:latin typeface="Arial" panose="020B0604020202020204" pitchFamily="34" charset="0"/>
              </a:rPr>
              <a:t>1) Why are tuples in a relation not ordered? Why are duplicate tuples not allowed in a relation? </a:t>
            </a:r>
          </a:p>
          <a:p>
            <a:r>
              <a:rPr lang="en-US" altLang="zh-CN" sz="1800" b="0" i="0" u="none" strike="noStrike" baseline="0" dirty="0">
                <a:solidFill>
                  <a:srgbClr val="000000"/>
                </a:solidFill>
                <a:latin typeface="Arial" panose="020B0604020202020204" pitchFamily="34" charset="0"/>
              </a:rPr>
              <a:t>2) What is the difference between a key and a </a:t>
            </a:r>
            <a:r>
              <a:rPr lang="en-US" altLang="zh-CN" sz="1800" b="0" i="0" u="none" strike="noStrike" baseline="0" dirty="0" err="1">
                <a:solidFill>
                  <a:srgbClr val="000000"/>
                </a:solidFill>
                <a:latin typeface="Arial" panose="020B0604020202020204" pitchFamily="34" charset="0"/>
              </a:rPr>
              <a:t>superkey</a:t>
            </a:r>
            <a:r>
              <a:rPr lang="en-US" altLang="zh-CN" sz="1800" b="0" i="0" u="none" strike="noStrike" baseline="0" dirty="0">
                <a:solidFill>
                  <a:srgbClr val="000000"/>
                </a:solidFill>
                <a:latin typeface="Arial" panose="020B0604020202020204" pitchFamily="34" charset="0"/>
              </a:rPr>
              <a:t>? Why do we designate one of the candidate keys of a relation to be the primary key? </a:t>
            </a:r>
          </a:p>
          <a:p>
            <a:r>
              <a:rPr lang="en-US" altLang="zh-CN" sz="1800" b="0" i="0" u="none" strike="noStrike" baseline="0" dirty="0">
                <a:solidFill>
                  <a:srgbClr val="000000"/>
                </a:solidFill>
                <a:latin typeface="Arial" panose="020B0604020202020204" pitchFamily="34" charset="0"/>
              </a:rPr>
              <a:t>3) Define foreign key. What is this concept used for? </a:t>
            </a:r>
            <a:endParaRPr lang="zh-CN" altLang="en-US" b="1" dirty="0">
              <a:solidFill>
                <a:schemeClr val="tx1"/>
              </a:solidFill>
            </a:endParaRPr>
          </a:p>
        </p:txBody>
      </p:sp>
    </p:spTree>
    <p:extLst>
      <p:ext uri="{BB962C8B-B14F-4D97-AF65-F5344CB8AC3E}">
        <p14:creationId xmlns:p14="http://schemas.microsoft.com/office/powerpoint/2010/main" val="20587897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60F881-400B-513A-2B7D-6C50F455E9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45A200-AD5E-3ED3-2F49-6190AA106CD0}"/>
              </a:ext>
            </a:extLst>
          </p:cNvPr>
          <p:cNvSpPr>
            <a:spLocks noGrp="1"/>
          </p:cNvSpPr>
          <p:nvPr>
            <p:ph type="title"/>
          </p:nvPr>
        </p:nvSpPr>
        <p:spPr/>
        <p:txBody>
          <a:bodyPr/>
          <a:lstStyle/>
          <a:p>
            <a:r>
              <a:rPr lang="en-US" altLang="zh-CN"/>
              <a:t>TOPIC 2</a:t>
            </a:r>
            <a:endParaRPr lang="zh-CN" altLang="en-US"/>
          </a:p>
        </p:txBody>
      </p:sp>
      <p:sp>
        <p:nvSpPr>
          <p:cNvPr id="3" name="Content Placeholder 2">
            <a:extLst>
              <a:ext uri="{FF2B5EF4-FFF2-40B4-BE49-F238E27FC236}">
                <a16:creationId xmlns:a16="http://schemas.microsoft.com/office/drawing/2014/main" id="{D7EEAC7F-1D1A-EE08-9BD1-7D477396C68D}"/>
              </a:ext>
            </a:extLst>
          </p:cNvPr>
          <p:cNvSpPr>
            <a:spLocks noGrp="1"/>
          </p:cNvSpPr>
          <p:nvPr>
            <p:ph idx="1"/>
          </p:nvPr>
        </p:nvSpPr>
        <p:spPr/>
        <p:txBody>
          <a:bodyPr/>
          <a:lstStyle/>
          <a:p>
            <a:r>
              <a:rPr lang="en-US" altLang="zh-CN" sz="1800" b="0" i="0" u="none" strike="noStrike" baseline="0" dirty="0">
                <a:solidFill>
                  <a:srgbClr val="000000"/>
                </a:solidFill>
                <a:latin typeface="Arial" panose="020B0604020202020204" pitchFamily="34" charset="0"/>
              </a:rPr>
              <a:t>1) Why are tuples in a relation not ordered? Why are duplicate tuples not allowed in a relation?</a:t>
            </a:r>
          </a:p>
          <a:p>
            <a:r>
              <a:rPr lang="en-US" altLang="zh-CN" sz="1600" b="0" i="0" dirty="0">
                <a:solidFill>
                  <a:schemeClr val="tx1"/>
                </a:solidFill>
                <a:effectLst/>
                <a:latin typeface="Söhne"/>
              </a:rPr>
              <a:t>Tuples in a relation are not ordered because the relational model is based on the concept of sets, and sets do not have a specific order for their elements. In mathematics, a set is an unordered collection of distinct elements, and the relational model adopts this mathematical foundation. Therefore, the tuples in a relation are also considered as elements of a set, and their order is not significant.</a:t>
            </a:r>
            <a:r>
              <a:rPr lang="en-US" altLang="zh-CN" sz="1800" b="0" i="0" u="none" strike="noStrike" baseline="0" dirty="0">
                <a:solidFill>
                  <a:schemeClr val="tx1"/>
                </a:solidFill>
                <a:latin typeface="Arial" panose="020B0604020202020204" pitchFamily="34" charset="0"/>
              </a:rPr>
              <a:t> </a:t>
            </a:r>
          </a:p>
          <a:p>
            <a:r>
              <a:rPr lang="en-US" altLang="zh-CN" sz="1600" b="0" i="0" dirty="0">
                <a:solidFill>
                  <a:schemeClr val="tx1"/>
                </a:solidFill>
                <a:effectLst/>
                <a:latin typeface="Söhne"/>
              </a:rPr>
              <a:t>The absence of order in tuples provides flexibility and simplicity in querying and manipulating data. When working with a relation, users can focus on the attributes (columns) of the tuples rather than their specific order, making it easier to write queries and perform various operations on the data.</a:t>
            </a:r>
          </a:p>
          <a:p>
            <a:endParaRPr lang="en-US" altLang="zh-CN" sz="1800" b="0" i="0" u="none" strike="noStrike" baseline="0" dirty="0">
              <a:solidFill>
                <a:schemeClr val="tx1"/>
              </a:solidFill>
              <a:latin typeface="Arial" panose="020B0604020202020204" pitchFamily="34" charset="0"/>
            </a:endParaRPr>
          </a:p>
        </p:txBody>
      </p:sp>
    </p:spTree>
    <p:extLst>
      <p:ext uri="{BB962C8B-B14F-4D97-AF65-F5344CB8AC3E}">
        <p14:creationId xmlns:p14="http://schemas.microsoft.com/office/powerpoint/2010/main" val="13880425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03F090-2670-3E68-AA61-C9EBC1D1166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CCCCC30-FF0A-2B1B-AE8D-46882383E72B}"/>
              </a:ext>
            </a:extLst>
          </p:cNvPr>
          <p:cNvSpPr>
            <a:spLocks noGrp="1"/>
          </p:cNvSpPr>
          <p:nvPr>
            <p:ph type="title"/>
          </p:nvPr>
        </p:nvSpPr>
        <p:spPr/>
        <p:txBody>
          <a:bodyPr/>
          <a:lstStyle/>
          <a:p>
            <a:r>
              <a:rPr lang="en-US" altLang="zh-CN"/>
              <a:t>TOPIC 2</a:t>
            </a:r>
            <a:endParaRPr lang="zh-CN" altLang="en-US"/>
          </a:p>
        </p:txBody>
      </p:sp>
      <p:sp>
        <p:nvSpPr>
          <p:cNvPr id="3" name="Content Placeholder 2">
            <a:extLst>
              <a:ext uri="{FF2B5EF4-FFF2-40B4-BE49-F238E27FC236}">
                <a16:creationId xmlns:a16="http://schemas.microsoft.com/office/drawing/2014/main" id="{B40D6E4B-67AA-7A71-DD5C-B3EDECA0550E}"/>
              </a:ext>
            </a:extLst>
          </p:cNvPr>
          <p:cNvSpPr>
            <a:spLocks noGrp="1"/>
          </p:cNvSpPr>
          <p:nvPr>
            <p:ph idx="1"/>
          </p:nvPr>
        </p:nvSpPr>
        <p:spPr/>
        <p:txBody>
          <a:bodyPr/>
          <a:lstStyle/>
          <a:p>
            <a:r>
              <a:rPr lang="en-US" altLang="zh-CN" sz="1800" b="0" i="0" u="none" strike="noStrike" baseline="0" dirty="0">
                <a:solidFill>
                  <a:srgbClr val="000000"/>
                </a:solidFill>
                <a:latin typeface="Arial" panose="020B0604020202020204" pitchFamily="34" charset="0"/>
              </a:rPr>
              <a:t>1) Why are tuples in a relation not ordered? Why are duplicate tuples not allowed in a relation?</a:t>
            </a:r>
          </a:p>
          <a:p>
            <a:pPr algn="l"/>
            <a:r>
              <a:rPr lang="en-US" altLang="zh-CN" sz="1600" b="0" i="0" dirty="0">
                <a:solidFill>
                  <a:schemeClr val="tx1"/>
                </a:solidFill>
                <a:effectLst/>
                <a:latin typeface="Söhne"/>
              </a:rPr>
              <a:t>As for duplicate tuples, they are not allowed in a relation because a relation, as defined in the relational model, represents a mathematical relation. In mathematics, a relation is a set of ordered pairs, where each pair consists of an element from one set (domain) and an element from another set (codomain).</a:t>
            </a:r>
          </a:p>
          <a:p>
            <a:pPr algn="l"/>
            <a:r>
              <a:rPr lang="en-US" altLang="zh-CN" sz="1600" b="0" i="0" dirty="0">
                <a:solidFill>
                  <a:schemeClr val="tx1"/>
                </a:solidFill>
                <a:effectLst/>
                <a:latin typeface="Söhne"/>
              </a:rPr>
              <a:t>By disallowing duplicate tuples, the relational model ensures that each tuple in a relation represents a unique combination of attribute values, and there is no ambiguity in the data. This uniqueness property helps maintain data integrity and consistency. If duplicate tuples were allowed, it could lead to inconsistencies and difficulties in querying and updating the data.</a:t>
            </a:r>
          </a:p>
          <a:p>
            <a:endParaRPr lang="en-US" altLang="zh-CN" sz="1800" b="0" i="0" u="none" strike="noStrike" baseline="0" dirty="0">
              <a:solidFill>
                <a:schemeClr val="tx1"/>
              </a:solidFill>
              <a:latin typeface="Arial" panose="020B0604020202020204" pitchFamily="34" charset="0"/>
            </a:endParaRPr>
          </a:p>
        </p:txBody>
      </p:sp>
    </p:spTree>
    <p:extLst>
      <p:ext uri="{BB962C8B-B14F-4D97-AF65-F5344CB8AC3E}">
        <p14:creationId xmlns:p14="http://schemas.microsoft.com/office/powerpoint/2010/main" val="18601957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FA437-D84D-37CC-C228-645F8CB303FE}"/>
              </a:ext>
            </a:extLst>
          </p:cNvPr>
          <p:cNvSpPr>
            <a:spLocks noGrp="1"/>
          </p:cNvSpPr>
          <p:nvPr>
            <p:ph type="title"/>
          </p:nvPr>
        </p:nvSpPr>
        <p:spPr>
          <a:xfrm>
            <a:off x="1097280" y="286603"/>
            <a:ext cx="10058400" cy="1450757"/>
          </a:xfrm>
        </p:spPr>
        <p:txBody>
          <a:bodyPr anchor="b">
            <a:normAutofit/>
          </a:bodyPr>
          <a:lstStyle/>
          <a:p>
            <a:r>
              <a:rPr lang="en-US" dirty="0"/>
              <a:t>Review</a:t>
            </a:r>
          </a:p>
        </p:txBody>
      </p:sp>
      <p:sp>
        <p:nvSpPr>
          <p:cNvPr id="3" name="Content Placeholder 2">
            <a:extLst>
              <a:ext uri="{FF2B5EF4-FFF2-40B4-BE49-F238E27FC236}">
                <a16:creationId xmlns:a16="http://schemas.microsoft.com/office/drawing/2014/main" id="{8913AF15-F7E8-02AF-46FE-784C9301A1E3}"/>
              </a:ext>
            </a:extLst>
          </p:cNvPr>
          <p:cNvSpPr>
            <a:spLocks noGrp="1"/>
          </p:cNvSpPr>
          <p:nvPr>
            <p:ph sz="half" idx="1"/>
          </p:nvPr>
        </p:nvSpPr>
        <p:spPr>
          <a:xfrm>
            <a:off x="1097280" y="2120900"/>
            <a:ext cx="4639736" cy="3748193"/>
          </a:xfrm>
        </p:spPr>
        <p:txBody>
          <a:bodyPr>
            <a:normAutofit/>
          </a:bodyPr>
          <a:lstStyle/>
          <a:p>
            <a:r>
              <a:rPr lang="en-US" altLang="zh-CN" dirty="0"/>
              <a:t>2.</a:t>
            </a:r>
            <a:r>
              <a:rPr lang="zh-CN" altLang="en-US" dirty="0"/>
              <a:t> </a:t>
            </a:r>
            <a:r>
              <a:rPr lang="en-US" altLang="zh-CN" dirty="0"/>
              <a:t>Relational Model Constraints and Relational Database Schemas</a:t>
            </a:r>
          </a:p>
          <a:p>
            <a:endParaRPr lang="en-US" dirty="0"/>
          </a:p>
        </p:txBody>
      </p:sp>
      <p:pic>
        <p:nvPicPr>
          <p:cNvPr id="5" name="Picture 4">
            <a:extLst>
              <a:ext uri="{FF2B5EF4-FFF2-40B4-BE49-F238E27FC236}">
                <a16:creationId xmlns:a16="http://schemas.microsoft.com/office/drawing/2014/main" id="{538A3C2C-1E7B-3067-EE58-B99FA0FD561E}"/>
              </a:ext>
            </a:extLst>
          </p:cNvPr>
          <p:cNvPicPr>
            <a:picLocks noChangeAspect="1"/>
          </p:cNvPicPr>
          <p:nvPr/>
        </p:nvPicPr>
        <p:blipFill>
          <a:blip r:embed="rId2"/>
          <a:stretch>
            <a:fillRect/>
          </a:stretch>
        </p:blipFill>
        <p:spPr>
          <a:xfrm>
            <a:off x="6515944" y="2255096"/>
            <a:ext cx="4639736" cy="3479801"/>
          </a:xfrm>
          <a:prstGeom prst="rect">
            <a:avLst/>
          </a:prstGeom>
          <a:noFill/>
        </p:spPr>
      </p:pic>
    </p:spTree>
    <p:extLst>
      <p:ext uri="{BB962C8B-B14F-4D97-AF65-F5344CB8AC3E}">
        <p14:creationId xmlns:p14="http://schemas.microsoft.com/office/powerpoint/2010/main" val="28112991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026369-2FFD-D6A6-BD5F-E22A0CEAE1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09E3B9-9523-1924-F12A-FF4D62B6FE92}"/>
              </a:ext>
            </a:extLst>
          </p:cNvPr>
          <p:cNvSpPr>
            <a:spLocks noGrp="1"/>
          </p:cNvSpPr>
          <p:nvPr>
            <p:ph type="title"/>
          </p:nvPr>
        </p:nvSpPr>
        <p:spPr/>
        <p:txBody>
          <a:bodyPr/>
          <a:lstStyle/>
          <a:p>
            <a:r>
              <a:rPr lang="en-US" altLang="zh-CN" b="1" i="0">
                <a:effectLst/>
                <a:latin typeface="Söhne"/>
              </a:rPr>
              <a:t>Example: Employee Relation</a:t>
            </a:r>
            <a:endParaRPr lang="zh-CN" altLang="en-US"/>
          </a:p>
        </p:txBody>
      </p:sp>
      <p:sp>
        <p:nvSpPr>
          <p:cNvPr id="3" name="Content Placeholder 2">
            <a:extLst>
              <a:ext uri="{FF2B5EF4-FFF2-40B4-BE49-F238E27FC236}">
                <a16:creationId xmlns:a16="http://schemas.microsoft.com/office/drawing/2014/main" id="{EDF29B70-4C41-B5AF-7964-E1BAB4E626C1}"/>
              </a:ext>
            </a:extLst>
          </p:cNvPr>
          <p:cNvSpPr>
            <a:spLocks noGrp="1"/>
          </p:cNvSpPr>
          <p:nvPr>
            <p:ph idx="1"/>
          </p:nvPr>
        </p:nvSpPr>
        <p:spPr/>
        <p:txBody>
          <a:bodyPr/>
          <a:lstStyle/>
          <a:p>
            <a:r>
              <a:rPr lang="en-US" altLang="zh-CN" b="0" i="0">
                <a:solidFill>
                  <a:schemeClr val="tx1"/>
                </a:solidFill>
                <a:effectLst/>
                <a:latin typeface="Söhne"/>
              </a:rPr>
              <a:t>Consider a simple Employee relation with the following attributes: </a:t>
            </a:r>
            <a:r>
              <a:rPr lang="en-US" altLang="zh-CN" b="0" i="0" err="1">
                <a:solidFill>
                  <a:schemeClr val="tx1"/>
                </a:solidFill>
                <a:effectLst/>
                <a:latin typeface="Söhne"/>
              </a:rPr>
              <a:t>EmployeeID</a:t>
            </a:r>
            <a:r>
              <a:rPr lang="en-US" altLang="zh-CN" b="0" i="0">
                <a:solidFill>
                  <a:schemeClr val="tx1"/>
                </a:solidFill>
                <a:effectLst/>
                <a:latin typeface="Söhne"/>
              </a:rPr>
              <a:t>, FirstName, </a:t>
            </a:r>
            <a:r>
              <a:rPr lang="en-US" altLang="zh-CN" b="0" i="0" err="1">
                <a:solidFill>
                  <a:schemeClr val="tx1"/>
                </a:solidFill>
                <a:effectLst/>
                <a:latin typeface="Söhne"/>
              </a:rPr>
              <a:t>LastName</a:t>
            </a:r>
            <a:r>
              <a:rPr lang="en-US" altLang="zh-CN" b="0" i="0">
                <a:solidFill>
                  <a:schemeClr val="tx1"/>
                </a:solidFill>
                <a:effectLst/>
                <a:latin typeface="Söhne"/>
              </a:rPr>
              <a:t>, and Department. Each tuple in the relation represents a unique employee record.</a:t>
            </a:r>
            <a:endParaRPr lang="zh-CN" altLang="en-US">
              <a:solidFill>
                <a:schemeClr val="tx1"/>
              </a:solidFill>
            </a:endParaRPr>
          </a:p>
        </p:txBody>
      </p:sp>
      <p:graphicFrame>
        <p:nvGraphicFramePr>
          <p:cNvPr id="6" name="Table 5">
            <a:extLst>
              <a:ext uri="{FF2B5EF4-FFF2-40B4-BE49-F238E27FC236}">
                <a16:creationId xmlns:a16="http://schemas.microsoft.com/office/drawing/2014/main" id="{F1A8450C-6F17-2A72-2C41-00DC38FF8663}"/>
              </a:ext>
            </a:extLst>
          </p:cNvPr>
          <p:cNvGraphicFramePr>
            <a:graphicFrameLocks noGrp="1"/>
          </p:cNvGraphicFramePr>
          <p:nvPr/>
        </p:nvGraphicFramePr>
        <p:xfrm>
          <a:off x="2591520" y="2914239"/>
          <a:ext cx="7008960" cy="1896985"/>
        </p:xfrm>
        <a:graphic>
          <a:graphicData uri="http://schemas.openxmlformats.org/drawingml/2006/table">
            <a:tbl>
              <a:tblPr>
                <a:tableStyleId>{2D5ABB26-0587-4C30-8999-92F81FD0307C}</a:tableStyleId>
              </a:tblPr>
              <a:tblGrid>
                <a:gridCol w="1752240">
                  <a:extLst>
                    <a:ext uri="{9D8B030D-6E8A-4147-A177-3AD203B41FA5}">
                      <a16:colId xmlns:a16="http://schemas.microsoft.com/office/drawing/2014/main" val="1965719359"/>
                    </a:ext>
                  </a:extLst>
                </a:gridCol>
                <a:gridCol w="1752240">
                  <a:extLst>
                    <a:ext uri="{9D8B030D-6E8A-4147-A177-3AD203B41FA5}">
                      <a16:colId xmlns:a16="http://schemas.microsoft.com/office/drawing/2014/main" val="1533751854"/>
                    </a:ext>
                  </a:extLst>
                </a:gridCol>
                <a:gridCol w="1752240">
                  <a:extLst>
                    <a:ext uri="{9D8B030D-6E8A-4147-A177-3AD203B41FA5}">
                      <a16:colId xmlns:a16="http://schemas.microsoft.com/office/drawing/2014/main" val="1550349874"/>
                    </a:ext>
                  </a:extLst>
                </a:gridCol>
                <a:gridCol w="1752240">
                  <a:extLst>
                    <a:ext uri="{9D8B030D-6E8A-4147-A177-3AD203B41FA5}">
                      <a16:colId xmlns:a16="http://schemas.microsoft.com/office/drawing/2014/main" val="3621405805"/>
                    </a:ext>
                  </a:extLst>
                </a:gridCol>
              </a:tblGrid>
              <a:tr h="698890">
                <a:tc>
                  <a:txBody>
                    <a:bodyPr/>
                    <a:lstStyle/>
                    <a:p>
                      <a:pPr fontAlgn="b"/>
                      <a:r>
                        <a:rPr lang="en-US" b="1" err="1">
                          <a:effectLst/>
                        </a:rPr>
                        <a:t>EmployeeID</a:t>
                      </a:r>
                      <a:endParaRPr lang="en-US" b="1">
                        <a:effectLst/>
                      </a:endParaRP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b="1">
                          <a:effectLst/>
                        </a:rPr>
                        <a:t>FirstName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b="1">
                          <a:effectLst/>
                        </a:rPr>
                        <a:t>LastName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b="1">
                          <a:effectLst/>
                        </a:rPr>
                        <a:t>Department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68959189"/>
                  </a:ext>
                </a:extLst>
              </a:tr>
              <a:tr h="399365">
                <a:tc>
                  <a:txBody>
                    <a:bodyPr/>
                    <a:lstStyle/>
                    <a:p>
                      <a:pPr fontAlgn="base"/>
                      <a:r>
                        <a:rPr lang="en-US" altLang="zh-CN">
                          <a:effectLst/>
                        </a:rPr>
                        <a:t>101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John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Doe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HR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35114484"/>
                  </a:ext>
                </a:extLst>
              </a:tr>
              <a:tr h="399365">
                <a:tc>
                  <a:txBody>
                    <a:bodyPr/>
                    <a:lstStyle/>
                    <a:p>
                      <a:pPr fontAlgn="base"/>
                      <a:r>
                        <a:rPr lang="en-US" altLang="zh-CN">
                          <a:effectLst/>
                        </a:rPr>
                        <a:t>102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Jane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Smith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Sales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06222886"/>
                  </a:ext>
                </a:extLst>
              </a:tr>
              <a:tr h="399365">
                <a:tc>
                  <a:txBody>
                    <a:bodyPr/>
                    <a:lstStyle/>
                    <a:p>
                      <a:pPr fontAlgn="base"/>
                      <a:r>
                        <a:rPr lang="en-US" altLang="zh-CN">
                          <a:effectLst/>
                        </a:rPr>
                        <a:t>103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Mark</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Johnson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Marketing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12374685"/>
                  </a:ext>
                </a:extLst>
              </a:tr>
            </a:tbl>
          </a:graphicData>
        </a:graphic>
      </p:graphicFrame>
    </p:spTree>
    <p:extLst>
      <p:ext uri="{BB962C8B-B14F-4D97-AF65-F5344CB8AC3E}">
        <p14:creationId xmlns:p14="http://schemas.microsoft.com/office/powerpoint/2010/main" val="9173647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EFAB33-9119-A25D-572C-E0EB9DBD11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5CFAD6-A2DD-8850-D6F6-8406D95010DA}"/>
              </a:ext>
            </a:extLst>
          </p:cNvPr>
          <p:cNvSpPr>
            <a:spLocks noGrp="1"/>
          </p:cNvSpPr>
          <p:nvPr>
            <p:ph type="title"/>
          </p:nvPr>
        </p:nvSpPr>
        <p:spPr/>
        <p:txBody>
          <a:bodyPr/>
          <a:lstStyle/>
          <a:p>
            <a:r>
              <a:rPr lang="en-US" altLang="zh-CN" b="1" i="0">
                <a:effectLst/>
                <a:latin typeface="Söhne"/>
              </a:rPr>
              <a:t>Example: Employee Relation</a:t>
            </a:r>
            <a:endParaRPr lang="zh-CN" altLang="en-US"/>
          </a:p>
        </p:txBody>
      </p:sp>
      <p:sp>
        <p:nvSpPr>
          <p:cNvPr id="3" name="Content Placeholder 2">
            <a:extLst>
              <a:ext uri="{FF2B5EF4-FFF2-40B4-BE49-F238E27FC236}">
                <a16:creationId xmlns:a16="http://schemas.microsoft.com/office/drawing/2014/main" id="{22D240D3-80C9-E451-BC93-E76AF67C8B79}"/>
              </a:ext>
            </a:extLst>
          </p:cNvPr>
          <p:cNvSpPr>
            <a:spLocks noGrp="1"/>
          </p:cNvSpPr>
          <p:nvPr>
            <p:ph idx="1"/>
          </p:nvPr>
        </p:nvSpPr>
        <p:spPr/>
        <p:txBody>
          <a:bodyPr/>
          <a:lstStyle/>
          <a:p>
            <a:pPr algn="l"/>
            <a:r>
              <a:rPr lang="en-US" altLang="zh-CN" b="1" i="0">
                <a:solidFill>
                  <a:schemeClr val="tx1"/>
                </a:solidFill>
                <a:effectLst/>
                <a:latin typeface="Söhne"/>
              </a:rPr>
              <a:t>Tuples in a Relation are Not Ordered:</a:t>
            </a:r>
            <a:endParaRPr lang="en-US" altLang="zh-CN" b="0" i="0">
              <a:solidFill>
                <a:schemeClr val="tx1"/>
              </a:solidFill>
              <a:effectLst/>
              <a:latin typeface="Söhne"/>
            </a:endParaRPr>
          </a:p>
          <a:p>
            <a:pPr algn="l"/>
            <a:r>
              <a:rPr lang="en-US" altLang="zh-CN" b="0" i="0">
                <a:solidFill>
                  <a:schemeClr val="tx1"/>
                </a:solidFill>
                <a:effectLst/>
                <a:latin typeface="Söhne"/>
              </a:rPr>
              <a:t>If we swap the positions of the first and second tuples, the relation would remain the same:</a:t>
            </a:r>
          </a:p>
        </p:txBody>
      </p:sp>
      <p:graphicFrame>
        <p:nvGraphicFramePr>
          <p:cNvPr id="4" name="Table 3">
            <a:extLst>
              <a:ext uri="{FF2B5EF4-FFF2-40B4-BE49-F238E27FC236}">
                <a16:creationId xmlns:a16="http://schemas.microsoft.com/office/drawing/2014/main" id="{EE7A1F11-8325-6B38-06C6-1294929793ED}"/>
              </a:ext>
            </a:extLst>
          </p:cNvPr>
          <p:cNvGraphicFramePr>
            <a:graphicFrameLocks noGrp="1"/>
          </p:cNvGraphicFramePr>
          <p:nvPr/>
        </p:nvGraphicFramePr>
        <p:xfrm>
          <a:off x="2440218" y="3106757"/>
          <a:ext cx="7311564" cy="1716190"/>
        </p:xfrm>
        <a:graphic>
          <a:graphicData uri="http://schemas.openxmlformats.org/drawingml/2006/table">
            <a:tbl>
              <a:tblPr>
                <a:tableStyleId>{2D5ABB26-0587-4C30-8999-92F81FD0307C}</a:tableStyleId>
              </a:tblPr>
              <a:tblGrid>
                <a:gridCol w="1827891">
                  <a:extLst>
                    <a:ext uri="{9D8B030D-6E8A-4147-A177-3AD203B41FA5}">
                      <a16:colId xmlns:a16="http://schemas.microsoft.com/office/drawing/2014/main" val="4213641889"/>
                    </a:ext>
                  </a:extLst>
                </a:gridCol>
                <a:gridCol w="1827891">
                  <a:extLst>
                    <a:ext uri="{9D8B030D-6E8A-4147-A177-3AD203B41FA5}">
                      <a16:colId xmlns:a16="http://schemas.microsoft.com/office/drawing/2014/main" val="3076613557"/>
                    </a:ext>
                  </a:extLst>
                </a:gridCol>
                <a:gridCol w="1827891">
                  <a:extLst>
                    <a:ext uri="{9D8B030D-6E8A-4147-A177-3AD203B41FA5}">
                      <a16:colId xmlns:a16="http://schemas.microsoft.com/office/drawing/2014/main" val="2623710482"/>
                    </a:ext>
                  </a:extLst>
                </a:gridCol>
                <a:gridCol w="1827891">
                  <a:extLst>
                    <a:ext uri="{9D8B030D-6E8A-4147-A177-3AD203B41FA5}">
                      <a16:colId xmlns:a16="http://schemas.microsoft.com/office/drawing/2014/main" val="3880445544"/>
                    </a:ext>
                  </a:extLst>
                </a:gridCol>
              </a:tblGrid>
              <a:tr h="618910">
                <a:tc>
                  <a:txBody>
                    <a:bodyPr/>
                    <a:lstStyle/>
                    <a:p>
                      <a:pPr fontAlgn="b"/>
                      <a:r>
                        <a:rPr lang="en-US" b="1">
                          <a:effectLst/>
                        </a:rPr>
                        <a:t>EmployeeID</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b="1">
                          <a:effectLst/>
                        </a:rPr>
                        <a:t>FirstName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b="1">
                          <a:effectLst/>
                        </a:rPr>
                        <a:t>LastName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b="1">
                          <a:effectLst/>
                        </a:rPr>
                        <a:t>Department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00113541"/>
                  </a:ext>
                </a:extLst>
              </a:tr>
              <a:tr h="353663">
                <a:tc>
                  <a:txBody>
                    <a:bodyPr/>
                    <a:lstStyle/>
                    <a:p>
                      <a:pPr fontAlgn="base"/>
                      <a:r>
                        <a:rPr lang="en-US" altLang="zh-CN">
                          <a:effectLst/>
                        </a:rPr>
                        <a:t>102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Jane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Smith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Sales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4695558"/>
                  </a:ext>
                </a:extLst>
              </a:tr>
              <a:tr h="353663">
                <a:tc>
                  <a:txBody>
                    <a:bodyPr/>
                    <a:lstStyle/>
                    <a:p>
                      <a:pPr fontAlgn="base"/>
                      <a:r>
                        <a:rPr lang="en-US" altLang="zh-CN">
                          <a:effectLst/>
                        </a:rPr>
                        <a:t>101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John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Doe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HR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92908138"/>
                  </a:ext>
                </a:extLst>
              </a:tr>
              <a:tr h="353663">
                <a:tc>
                  <a:txBody>
                    <a:bodyPr/>
                    <a:lstStyle/>
                    <a:p>
                      <a:pPr fontAlgn="base"/>
                      <a:r>
                        <a:rPr lang="en-US" altLang="zh-CN">
                          <a:effectLst/>
                        </a:rPr>
                        <a:t>103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Mark</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Johnson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Marketing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30459525"/>
                  </a:ext>
                </a:extLst>
              </a:tr>
            </a:tbl>
          </a:graphicData>
        </a:graphic>
      </p:graphicFrame>
    </p:spTree>
    <p:extLst>
      <p:ext uri="{BB962C8B-B14F-4D97-AF65-F5344CB8AC3E}">
        <p14:creationId xmlns:p14="http://schemas.microsoft.com/office/powerpoint/2010/main" val="28078574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62E5C4-1EA0-619E-DDB0-862B64DF48B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E8CDE1C-9F87-D69A-79F7-6AFD466E122B}"/>
              </a:ext>
            </a:extLst>
          </p:cNvPr>
          <p:cNvSpPr>
            <a:spLocks noGrp="1"/>
          </p:cNvSpPr>
          <p:nvPr>
            <p:ph type="title"/>
          </p:nvPr>
        </p:nvSpPr>
        <p:spPr/>
        <p:txBody>
          <a:bodyPr/>
          <a:lstStyle/>
          <a:p>
            <a:r>
              <a:rPr lang="en-US" altLang="zh-CN" b="1" i="0">
                <a:effectLst/>
                <a:latin typeface="Söhne"/>
              </a:rPr>
              <a:t>Example: Employee Relation</a:t>
            </a:r>
            <a:endParaRPr lang="zh-CN" altLang="en-US"/>
          </a:p>
        </p:txBody>
      </p:sp>
      <p:sp>
        <p:nvSpPr>
          <p:cNvPr id="3" name="Content Placeholder 2">
            <a:extLst>
              <a:ext uri="{FF2B5EF4-FFF2-40B4-BE49-F238E27FC236}">
                <a16:creationId xmlns:a16="http://schemas.microsoft.com/office/drawing/2014/main" id="{564CCE18-F175-5D3E-4531-48CA51B6878E}"/>
              </a:ext>
            </a:extLst>
          </p:cNvPr>
          <p:cNvSpPr>
            <a:spLocks noGrp="1"/>
          </p:cNvSpPr>
          <p:nvPr>
            <p:ph idx="1"/>
          </p:nvPr>
        </p:nvSpPr>
        <p:spPr/>
        <p:txBody>
          <a:bodyPr/>
          <a:lstStyle/>
          <a:p>
            <a:pPr algn="l"/>
            <a:r>
              <a:rPr lang="en-US" altLang="zh-CN" b="1" i="0">
                <a:solidFill>
                  <a:schemeClr val="tx1"/>
                </a:solidFill>
                <a:effectLst/>
                <a:latin typeface="Söhne"/>
              </a:rPr>
              <a:t>Duplicate Tuples Not Allowed:</a:t>
            </a:r>
            <a:endParaRPr lang="en-US" altLang="zh-CN" b="0" i="0">
              <a:solidFill>
                <a:schemeClr val="tx1"/>
              </a:solidFill>
              <a:effectLst/>
              <a:latin typeface="Söhne"/>
            </a:endParaRPr>
          </a:p>
          <a:p>
            <a:pPr algn="l"/>
            <a:r>
              <a:rPr lang="en-US" altLang="zh-CN" b="0" i="0">
                <a:solidFill>
                  <a:schemeClr val="tx1"/>
                </a:solidFill>
                <a:effectLst/>
                <a:latin typeface="Söhne"/>
              </a:rPr>
              <a:t>In a relation, each tuple must be unique, representing a distinct combination of attribute values. Duplicate tuples are not allowed to ensure data integrity. Let's see what happens when we attempt to add a duplicate tuple:</a:t>
            </a:r>
          </a:p>
          <a:p>
            <a:pPr algn="l"/>
            <a:r>
              <a:rPr lang="en-US" altLang="zh-CN" b="0" i="0">
                <a:solidFill>
                  <a:schemeClr val="tx1"/>
                </a:solidFill>
                <a:effectLst/>
                <a:latin typeface="Söhne"/>
              </a:rPr>
              <a:t>Suppose we mistakenly try to insert a duplicate tuple for </a:t>
            </a:r>
            <a:r>
              <a:rPr lang="en-US" altLang="zh-CN" b="0" i="0" err="1">
                <a:solidFill>
                  <a:schemeClr val="tx1"/>
                </a:solidFill>
                <a:effectLst/>
                <a:latin typeface="Söhne"/>
              </a:rPr>
              <a:t>EmployeeID</a:t>
            </a:r>
            <a:r>
              <a:rPr lang="en-US" altLang="zh-CN" b="0" i="0">
                <a:solidFill>
                  <a:schemeClr val="tx1"/>
                </a:solidFill>
                <a:effectLst/>
                <a:latin typeface="Söhne"/>
              </a:rPr>
              <a:t> 101:</a:t>
            </a:r>
          </a:p>
        </p:txBody>
      </p:sp>
      <p:graphicFrame>
        <p:nvGraphicFramePr>
          <p:cNvPr id="5" name="Table 4">
            <a:extLst>
              <a:ext uri="{FF2B5EF4-FFF2-40B4-BE49-F238E27FC236}">
                <a16:creationId xmlns:a16="http://schemas.microsoft.com/office/drawing/2014/main" id="{06FF1DCD-CD5F-C853-FDD6-69FF5511E7DF}"/>
              </a:ext>
            </a:extLst>
          </p:cNvPr>
          <p:cNvGraphicFramePr>
            <a:graphicFrameLocks noGrp="1"/>
          </p:cNvGraphicFramePr>
          <p:nvPr/>
        </p:nvGraphicFramePr>
        <p:xfrm>
          <a:off x="2598842" y="4317186"/>
          <a:ext cx="6979332" cy="1463040"/>
        </p:xfrm>
        <a:graphic>
          <a:graphicData uri="http://schemas.openxmlformats.org/drawingml/2006/table">
            <a:tbl>
              <a:tblPr>
                <a:tableStyleId>{2D5ABB26-0587-4C30-8999-92F81FD0307C}</a:tableStyleId>
              </a:tblPr>
              <a:tblGrid>
                <a:gridCol w="1744833">
                  <a:extLst>
                    <a:ext uri="{9D8B030D-6E8A-4147-A177-3AD203B41FA5}">
                      <a16:colId xmlns:a16="http://schemas.microsoft.com/office/drawing/2014/main" val="2796068865"/>
                    </a:ext>
                  </a:extLst>
                </a:gridCol>
                <a:gridCol w="1744833">
                  <a:extLst>
                    <a:ext uri="{9D8B030D-6E8A-4147-A177-3AD203B41FA5}">
                      <a16:colId xmlns:a16="http://schemas.microsoft.com/office/drawing/2014/main" val="2458506701"/>
                    </a:ext>
                  </a:extLst>
                </a:gridCol>
                <a:gridCol w="1744833">
                  <a:extLst>
                    <a:ext uri="{9D8B030D-6E8A-4147-A177-3AD203B41FA5}">
                      <a16:colId xmlns:a16="http://schemas.microsoft.com/office/drawing/2014/main" val="1491669411"/>
                    </a:ext>
                  </a:extLst>
                </a:gridCol>
                <a:gridCol w="1744833">
                  <a:extLst>
                    <a:ext uri="{9D8B030D-6E8A-4147-A177-3AD203B41FA5}">
                      <a16:colId xmlns:a16="http://schemas.microsoft.com/office/drawing/2014/main" val="2432514423"/>
                    </a:ext>
                  </a:extLst>
                </a:gridCol>
              </a:tblGrid>
              <a:tr h="0">
                <a:tc>
                  <a:txBody>
                    <a:bodyPr/>
                    <a:lstStyle/>
                    <a:p>
                      <a:pPr fontAlgn="b"/>
                      <a:r>
                        <a:rPr lang="en-US" b="1">
                          <a:effectLst/>
                        </a:rPr>
                        <a:t>EmployeeID</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b="1">
                          <a:effectLst/>
                        </a:rPr>
                        <a:t>FirstName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b="1">
                          <a:effectLst/>
                        </a:rPr>
                        <a:t>LastName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
                      <a:r>
                        <a:rPr lang="en-US" b="1">
                          <a:effectLst/>
                        </a:rPr>
                        <a:t>Department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71160024"/>
                  </a:ext>
                </a:extLst>
              </a:tr>
              <a:tr h="0">
                <a:tc>
                  <a:txBody>
                    <a:bodyPr/>
                    <a:lstStyle/>
                    <a:p>
                      <a:pPr fontAlgn="base"/>
                      <a:r>
                        <a:rPr lang="en-US" altLang="zh-CN">
                          <a:effectLst/>
                        </a:rPr>
                        <a:t>101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John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Doe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HR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66166945"/>
                  </a:ext>
                </a:extLst>
              </a:tr>
              <a:tr h="0">
                <a:tc>
                  <a:txBody>
                    <a:bodyPr/>
                    <a:lstStyle/>
                    <a:p>
                      <a:pPr fontAlgn="base"/>
                      <a:r>
                        <a:rPr lang="en-US" altLang="zh-CN">
                          <a:effectLst/>
                        </a:rPr>
                        <a:t>102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Jane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Smith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Sales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03291659"/>
                  </a:ext>
                </a:extLst>
              </a:tr>
              <a:tr h="0">
                <a:tc>
                  <a:txBody>
                    <a:bodyPr/>
                    <a:lstStyle/>
                    <a:p>
                      <a:pPr fontAlgn="base"/>
                      <a:r>
                        <a:rPr lang="en-US" altLang="zh-CN">
                          <a:effectLst/>
                        </a:rPr>
                        <a:t>101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John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Doe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base"/>
                      <a:r>
                        <a:rPr lang="en-US">
                          <a:effectLst/>
                        </a:rPr>
                        <a:t>HR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66672105"/>
                  </a:ext>
                </a:extLst>
              </a:tr>
            </a:tbl>
          </a:graphicData>
        </a:graphic>
      </p:graphicFrame>
    </p:spTree>
    <p:extLst>
      <p:ext uri="{BB962C8B-B14F-4D97-AF65-F5344CB8AC3E}">
        <p14:creationId xmlns:p14="http://schemas.microsoft.com/office/powerpoint/2010/main" val="32508776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90DC44D-6C00-F4FD-7242-E380EA3545E1}"/>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7D69C7D2-5434-6418-7F44-9B962D165EB4}"/>
              </a:ext>
            </a:extLst>
          </p:cNvPr>
          <p:cNvSpPr>
            <a:spLocks noGrp="1"/>
          </p:cNvSpPr>
          <p:nvPr>
            <p:ph idx="1"/>
          </p:nvPr>
        </p:nvSpPr>
        <p:spPr/>
        <p:txBody>
          <a:bodyPr/>
          <a:lstStyle/>
          <a:p>
            <a:r>
              <a:rPr lang="en-US" altLang="zh-CN" sz="2000" b="0" i="0" u="none" strike="noStrike" baseline="0" dirty="0">
                <a:solidFill>
                  <a:srgbClr val="000000"/>
                </a:solidFill>
                <a:latin typeface="Arial" panose="020B0604020202020204" pitchFamily="34" charset="0"/>
              </a:rPr>
              <a:t>Key</a:t>
            </a:r>
          </a:p>
          <a:p>
            <a:r>
              <a:rPr lang="en-US" altLang="zh-CN" sz="2000" b="0" i="0" u="none" strike="noStrike" baseline="0" dirty="0" err="1">
                <a:solidFill>
                  <a:srgbClr val="000000"/>
                </a:solidFill>
                <a:latin typeface="Arial" panose="020B0604020202020204" pitchFamily="34" charset="0"/>
              </a:rPr>
              <a:t>Superkey</a:t>
            </a:r>
            <a:endParaRPr lang="en-US" altLang="zh-CN" sz="2000" b="0" i="0" u="none" strike="noStrike" baseline="0" dirty="0">
              <a:solidFill>
                <a:srgbClr val="000000"/>
              </a:solidFill>
              <a:latin typeface="Arial" panose="020B0604020202020204" pitchFamily="34" charset="0"/>
            </a:endParaRPr>
          </a:p>
          <a:p>
            <a:r>
              <a:rPr lang="en-US" altLang="zh-CN" sz="2000" b="0" i="0" u="none" strike="noStrike" baseline="0" dirty="0">
                <a:solidFill>
                  <a:srgbClr val="000000"/>
                </a:solidFill>
                <a:latin typeface="Arial" panose="020B0604020202020204" pitchFamily="34" charset="0"/>
              </a:rPr>
              <a:t>candidate keys</a:t>
            </a:r>
          </a:p>
          <a:p>
            <a:r>
              <a:rPr lang="en-US" altLang="zh-CN" sz="2000" b="0" i="0" u="none" strike="noStrike" baseline="0" dirty="0">
                <a:solidFill>
                  <a:srgbClr val="000000"/>
                </a:solidFill>
                <a:latin typeface="Arial" panose="020B0604020202020204" pitchFamily="34" charset="0"/>
              </a:rPr>
              <a:t>primary key</a:t>
            </a:r>
          </a:p>
          <a:p>
            <a:r>
              <a:rPr lang="en-US" altLang="zh-CN" sz="2000" b="0" i="0" u="none" strike="noStrike" baseline="0" dirty="0">
                <a:solidFill>
                  <a:srgbClr val="000000"/>
                </a:solidFill>
                <a:latin typeface="Arial" panose="020B0604020202020204" pitchFamily="34" charset="0"/>
              </a:rPr>
              <a:t>foreign key</a:t>
            </a:r>
            <a:endParaRPr lang="en-US" altLang="zh-CN" sz="2000" dirty="0">
              <a:solidFill>
                <a:srgbClr val="000000"/>
              </a:solidFill>
              <a:latin typeface="Arial" panose="020B0604020202020204" pitchFamily="34" charset="0"/>
            </a:endParaRPr>
          </a:p>
          <a:p>
            <a:endParaRPr lang="en-US" altLang="zh-CN" sz="2000" b="0" i="0" u="none" strike="noStrike" baseline="0" dirty="0">
              <a:solidFill>
                <a:srgbClr val="000000"/>
              </a:solidFill>
              <a:latin typeface="Arial" panose="020B0604020202020204" pitchFamily="34" charset="0"/>
            </a:endParaRPr>
          </a:p>
          <a:p>
            <a:endParaRPr lang="en-US" altLang="zh-CN" sz="2000" b="0" i="0" u="none" strike="noStrike" baseline="0" dirty="0">
              <a:solidFill>
                <a:srgbClr val="000000"/>
              </a:solidFill>
              <a:latin typeface="Arial" panose="020B0604020202020204" pitchFamily="34" charset="0"/>
            </a:endParaRPr>
          </a:p>
          <a:p>
            <a:endParaRPr lang="zh-CN" altLang="en-US" dirty="0"/>
          </a:p>
        </p:txBody>
      </p:sp>
    </p:spTree>
    <p:extLst>
      <p:ext uri="{BB962C8B-B14F-4D97-AF65-F5344CB8AC3E}">
        <p14:creationId xmlns:p14="http://schemas.microsoft.com/office/powerpoint/2010/main" val="273037992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E0AC3B-37EC-BB52-5E36-9EAB920A3625}"/>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485505A8-22F2-650B-B57C-4BA0FDF5D7FE}"/>
              </a:ext>
            </a:extLst>
          </p:cNvPr>
          <p:cNvSpPr>
            <a:spLocks noGrp="1"/>
          </p:cNvSpPr>
          <p:nvPr>
            <p:ph idx="1"/>
          </p:nvPr>
        </p:nvSpPr>
        <p:spPr/>
        <p:txBody>
          <a:bodyPr>
            <a:normAutofit/>
          </a:bodyPr>
          <a:lstStyle/>
          <a:p>
            <a:pPr algn="l">
              <a:buFont typeface="+mj-lt"/>
              <a:buAutoNum type="arabicPeriod"/>
            </a:pPr>
            <a:r>
              <a:rPr lang="en-US" altLang="zh-CN" b="1" i="0" dirty="0">
                <a:solidFill>
                  <a:srgbClr val="374151"/>
                </a:solidFill>
                <a:effectLst/>
                <a:latin typeface="Söhne"/>
              </a:rPr>
              <a:t>Key</a:t>
            </a:r>
            <a:r>
              <a:rPr lang="en-US" altLang="zh-CN" b="0" i="0" dirty="0">
                <a:solidFill>
                  <a:srgbClr val="374151"/>
                </a:solidFill>
                <a:effectLst/>
                <a:latin typeface="Söhne"/>
              </a:rPr>
              <a:t>:</a:t>
            </a:r>
          </a:p>
          <a:p>
            <a:pPr marL="742950" lvl="1" indent="-285750" algn="l">
              <a:buFont typeface="+mj-lt"/>
              <a:buAutoNum type="arabicPeriod"/>
            </a:pPr>
            <a:r>
              <a:rPr lang="en-US" altLang="zh-CN" b="0" i="0" dirty="0">
                <a:solidFill>
                  <a:srgbClr val="374151"/>
                </a:solidFill>
                <a:effectLst/>
                <a:latin typeface="Söhne"/>
              </a:rPr>
              <a:t>A basic concept that signifies any combination of attributes used to uniquely identify tuples (records) in a relation (table).</a:t>
            </a:r>
          </a:p>
          <a:p>
            <a:pPr algn="l">
              <a:buFont typeface="+mj-lt"/>
              <a:buAutoNum type="arabicPeriod"/>
            </a:pPr>
            <a:r>
              <a:rPr lang="en-US" altLang="zh-CN" b="1" i="0" dirty="0" err="1">
                <a:solidFill>
                  <a:srgbClr val="374151"/>
                </a:solidFill>
                <a:effectLst/>
                <a:latin typeface="Söhne"/>
              </a:rPr>
              <a:t>Superkey</a:t>
            </a:r>
            <a:r>
              <a:rPr lang="en-US" altLang="zh-CN" b="0" i="0" dirty="0">
                <a:solidFill>
                  <a:srgbClr val="374151"/>
                </a:solidFill>
                <a:effectLst/>
                <a:latin typeface="Söhne"/>
              </a:rPr>
              <a:t>:</a:t>
            </a:r>
          </a:p>
          <a:p>
            <a:pPr marL="742950" lvl="1" indent="-285750" algn="l">
              <a:buFont typeface="+mj-lt"/>
              <a:buAutoNum type="arabicPeriod"/>
            </a:pPr>
            <a:r>
              <a:rPr lang="en-US" altLang="zh-CN" b="0" i="0" dirty="0">
                <a:solidFill>
                  <a:srgbClr val="374151"/>
                </a:solidFill>
                <a:effectLst/>
                <a:latin typeface="Söhne"/>
              </a:rPr>
              <a:t>An extension of the 'key' concept. Every key is a </a:t>
            </a:r>
            <a:r>
              <a:rPr lang="en-US" altLang="zh-CN" b="0" i="0" dirty="0" err="1">
                <a:solidFill>
                  <a:srgbClr val="374151"/>
                </a:solidFill>
                <a:effectLst/>
                <a:latin typeface="Söhne"/>
              </a:rPr>
              <a:t>superkey</a:t>
            </a:r>
            <a:r>
              <a:rPr lang="en-US" altLang="zh-CN" b="0" i="0" dirty="0">
                <a:solidFill>
                  <a:srgbClr val="374151"/>
                </a:solidFill>
                <a:effectLst/>
                <a:latin typeface="Söhne"/>
              </a:rPr>
              <a:t>, but a </a:t>
            </a:r>
            <a:r>
              <a:rPr lang="en-US" altLang="zh-CN" b="0" i="0" dirty="0" err="1">
                <a:solidFill>
                  <a:srgbClr val="374151"/>
                </a:solidFill>
                <a:effectLst/>
                <a:latin typeface="Söhne"/>
              </a:rPr>
              <a:t>superkey</a:t>
            </a:r>
            <a:r>
              <a:rPr lang="en-US" altLang="zh-CN" b="0" i="0" dirty="0">
                <a:solidFill>
                  <a:srgbClr val="374151"/>
                </a:solidFill>
                <a:effectLst/>
                <a:latin typeface="Söhne"/>
              </a:rPr>
              <a:t> can have additional attributes that aren't strictly necessary for unique identification.</a:t>
            </a:r>
          </a:p>
          <a:p>
            <a:pPr marL="742950" lvl="1" indent="-285750" algn="l">
              <a:buFont typeface="+mj-lt"/>
              <a:buAutoNum type="arabicPeriod"/>
            </a:pPr>
            <a:r>
              <a:rPr lang="en-US" altLang="zh-CN" b="0" i="0" dirty="0">
                <a:solidFill>
                  <a:srgbClr val="374151"/>
                </a:solidFill>
                <a:effectLst/>
                <a:latin typeface="Söhne"/>
              </a:rPr>
              <a:t>For instance, if "</a:t>
            </a:r>
            <a:r>
              <a:rPr lang="en-US" altLang="zh-CN" b="0" i="0" dirty="0" err="1">
                <a:solidFill>
                  <a:srgbClr val="374151"/>
                </a:solidFill>
                <a:effectLst/>
                <a:latin typeface="Söhne"/>
              </a:rPr>
              <a:t>StudentID</a:t>
            </a:r>
            <a:r>
              <a:rPr lang="en-US" altLang="zh-CN" b="0" i="0" dirty="0">
                <a:solidFill>
                  <a:srgbClr val="374151"/>
                </a:solidFill>
                <a:effectLst/>
                <a:latin typeface="Söhne"/>
              </a:rPr>
              <a:t>" is a key, then "</a:t>
            </a:r>
            <a:r>
              <a:rPr lang="en-US" altLang="zh-CN" b="0" i="0" dirty="0" err="1">
                <a:solidFill>
                  <a:srgbClr val="374151"/>
                </a:solidFill>
                <a:effectLst/>
                <a:latin typeface="Söhne"/>
              </a:rPr>
              <a:t>StudentID</a:t>
            </a:r>
            <a:r>
              <a:rPr lang="en-US" altLang="zh-CN" b="0" i="0" dirty="0">
                <a:solidFill>
                  <a:srgbClr val="374151"/>
                </a:solidFill>
                <a:effectLst/>
                <a:latin typeface="Söhne"/>
              </a:rPr>
              <a:t> + </a:t>
            </a:r>
            <a:r>
              <a:rPr lang="en-US" altLang="zh-CN" b="0" i="0" dirty="0" err="1">
                <a:solidFill>
                  <a:srgbClr val="374151"/>
                </a:solidFill>
                <a:effectLst/>
                <a:latin typeface="Söhne"/>
              </a:rPr>
              <a:t>StudentName</a:t>
            </a:r>
            <a:r>
              <a:rPr lang="en-US" altLang="zh-CN" b="0" i="0" dirty="0">
                <a:solidFill>
                  <a:srgbClr val="374151"/>
                </a:solidFill>
                <a:effectLst/>
                <a:latin typeface="Söhne"/>
              </a:rPr>
              <a:t>" can be a </a:t>
            </a:r>
            <a:r>
              <a:rPr lang="en-US" altLang="zh-CN" b="0" i="0" dirty="0" err="1">
                <a:solidFill>
                  <a:srgbClr val="374151"/>
                </a:solidFill>
                <a:effectLst/>
                <a:latin typeface="Söhne"/>
              </a:rPr>
              <a:t>superkey</a:t>
            </a:r>
            <a:r>
              <a:rPr lang="en-US" altLang="zh-CN" b="0" i="0" dirty="0">
                <a:solidFill>
                  <a:srgbClr val="374151"/>
                </a:solidFill>
                <a:effectLst/>
                <a:latin typeface="Söhne"/>
              </a:rPr>
              <a:t>.</a:t>
            </a:r>
          </a:p>
          <a:p>
            <a:endParaRPr lang="zh-CN" altLang="en-US" dirty="0"/>
          </a:p>
        </p:txBody>
      </p:sp>
    </p:spTree>
    <p:extLst>
      <p:ext uri="{BB962C8B-B14F-4D97-AF65-F5344CB8AC3E}">
        <p14:creationId xmlns:p14="http://schemas.microsoft.com/office/powerpoint/2010/main" val="19697416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65E55E-870B-B664-ED4A-EA912588BAF9}"/>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68D5ADB3-7118-A390-307D-E2DF096A9C55}"/>
              </a:ext>
            </a:extLst>
          </p:cNvPr>
          <p:cNvSpPr>
            <a:spLocks noGrp="1"/>
          </p:cNvSpPr>
          <p:nvPr>
            <p:ph idx="1"/>
          </p:nvPr>
        </p:nvSpPr>
        <p:spPr/>
        <p:txBody>
          <a:bodyPr>
            <a:normAutofit fontScale="85000" lnSpcReduction="10000"/>
          </a:bodyPr>
          <a:lstStyle/>
          <a:p>
            <a:pPr algn="l">
              <a:buFont typeface="+mj-lt"/>
              <a:buAutoNum type="arabicPeriod"/>
            </a:pPr>
            <a:r>
              <a:rPr lang="en-US" altLang="zh-CN" b="1" i="0" dirty="0">
                <a:solidFill>
                  <a:srgbClr val="374151"/>
                </a:solidFill>
                <a:effectLst/>
                <a:latin typeface="Söhne"/>
              </a:rPr>
              <a:t>Candidate Key</a:t>
            </a:r>
            <a:r>
              <a:rPr lang="en-US" altLang="zh-CN" b="0" i="0" dirty="0">
                <a:solidFill>
                  <a:srgbClr val="374151"/>
                </a:solidFill>
                <a:effectLst/>
                <a:latin typeface="Söhne"/>
              </a:rPr>
              <a:t>:</a:t>
            </a:r>
          </a:p>
          <a:p>
            <a:pPr marL="742950" lvl="1" indent="-285750" algn="l">
              <a:buFont typeface="+mj-lt"/>
              <a:buAutoNum type="arabicPeriod"/>
            </a:pPr>
            <a:r>
              <a:rPr lang="en-US" altLang="zh-CN" b="0" i="0" dirty="0">
                <a:solidFill>
                  <a:srgbClr val="374151"/>
                </a:solidFill>
                <a:effectLst/>
                <a:latin typeface="Söhne"/>
              </a:rPr>
              <a:t>A special kind of </a:t>
            </a:r>
            <a:r>
              <a:rPr lang="en-US" altLang="zh-CN" b="0" i="0" dirty="0" err="1">
                <a:solidFill>
                  <a:srgbClr val="374151"/>
                </a:solidFill>
                <a:effectLst/>
                <a:latin typeface="Söhne"/>
              </a:rPr>
              <a:t>superkey</a:t>
            </a:r>
            <a:r>
              <a:rPr lang="en-US" altLang="zh-CN" b="0" i="0" dirty="0">
                <a:solidFill>
                  <a:srgbClr val="374151"/>
                </a:solidFill>
                <a:effectLst/>
                <a:latin typeface="Söhne"/>
              </a:rPr>
              <a:t>. It's "minimal", meaning it's the smallest possible </a:t>
            </a:r>
            <a:r>
              <a:rPr lang="en-US" altLang="zh-CN" b="0" i="0" dirty="0" err="1">
                <a:solidFill>
                  <a:srgbClr val="374151"/>
                </a:solidFill>
                <a:effectLst/>
                <a:latin typeface="Söhne"/>
              </a:rPr>
              <a:t>superkey</a:t>
            </a:r>
            <a:r>
              <a:rPr lang="en-US" altLang="zh-CN" b="0" i="0" dirty="0">
                <a:solidFill>
                  <a:srgbClr val="374151"/>
                </a:solidFill>
                <a:effectLst/>
                <a:latin typeface="Söhne"/>
              </a:rPr>
              <a:t> that can still uniquely identify records.</a:t>
            </a:r>
          </a:p>
          <a:p>
            <a:pPr marL="742950" lvl="1" indent="-285750" algn="l">
              <a:buFont typeface="+mj-lt"/>
              <a:buAutoNum type="arabicPeriod"/>
            </a:pPr>
            <a:r>
              <a:rPr lang="en-US" altLang="zh-CN" b="0" i="0" dirty="0">
                <a:solidFill>
                  <a:srgbClr val="374151"/>
                </a:solidFill>
                <a:effectLst/>
                <a:latin typeface="Söhne"/>
              </a:rPr>
              <a:t>If a relation has multiple such keys, they are all considered candidate keys.</a:t>
            </a:r>
          </a:p>
          <a:p>
            <a:pPr marL="742950" lvl="1" indent="-285750" algn="l">
              <a:buFont typeface="+mj-lt"/>
              <a:buAutoNum type="arabicPeriod"/>
            </a:pPr>
            <a:r>
              <a:rPr lang="en-US" altLang="zh-CN" b="0" i="0" dirty="0">
                <a:solidFill>
                  <a:srgbClr val="374151"/>
                </a:solidFill>
                <a:effectLst/>
                <a:latin typeface="Söhne"/>
              </a:rPr>
              <a:t>For example, if both "</a:t>
            </a:r>
            <a:r>
              <a:rPr lang="en-US" altLang="zh-CN" b="0" i="0" dirty="0" err="1">
                <a:solidFill>
                  <a:srgbClr val="374151"/>
                </a:solidFill>
                <a:effectLst/>
                <a:latin typeface="Söhne"/>
              </a:rPr>
              <a:t>StudentID</a:t>
            </a:r>
            <a:r>
              <a:rPr lang="en-US" altLang="zh-CN" b="0" i="0" dirty="0">
                <a:solidFill>
                  <a:srgbClr val="374151"/>
                </a:solidFill>
                <a:effectLst/>
                <a:latin typeface="Söhne"/>
              </a:rPr>
              <a:t>" and "</a:t>
            </a:r>
            <a:r>
              <a:rPr lang="en-US" altLang="zh-CN" b="0" i="0" dirty="0" err="1">
                <a:solidFill>
                  <a:srgbClr val="374151"/>
                </a:solidFill>
                <a:effectLst/>
                <a:latin typeface="Söhne"/>
              </a:rPr>
              <a:t>EmailAddress</a:t>
            </a:r>
            <a:r>
              <a:rPr lang="en-US" altLang="zh-CN" b="0" i="0" dirty="0">
                <a:solidFill>
                  <a:srgbClr val="374151"/>
                </a:solidFill>
                <a:effectLst/>
                <a:latin typeface="Söhne"/>
              </a:rPr>
              <a:t>" can uniquely identify students, then both are candidate keys.</a:t>
            </a:r>
          </a:p>
          <a:p>
            <a:pPr algn="l">
              <a:buFont typeface="+mj-lt"/>
              <a:buAutoNum type="arabicPeriod"/>
            </a:pPr>
            <a:r>
              <a:rPr lang="en-US" altLang="zh-CN" b="1" i="0" dirty="0">
                <a:solidFill>
                  <a:srgbClr val="374151"/>
                </a:solidFill>
                <a:effectLst/>
                <a:latin typeface="Söhne"/>
              </a:rPr>
              <a:t>Primary Key</a:t>
            </a:r>
            <a:r>
              <a:rPr lang="en-US" altLang="zh-CN" b="0" i="0" dirty="0">
                <a:solidFill>
                  <a:srgbClr val="374151"/>
                </a:solidFill>
                <a:effectLst/>
                <a:latin typeface="Söhne"/>
              </a:rPr>
              <a:t>:</a:t>
            </a:r>
          </a:p>
          <a:p>
            <a:pPr marL="742950" lvl="1" indent="-285750" algn="l">
              <a:buFont typeface="+mj-lt"/>
              <a:buAutoNum type="arabicPeriod"/>
            </a:pPr>
            <a:r>
              <a:rPr lang="en-US" altLang="zh-CN" b="0" i="0" dirty="0">
                <a:solidFill>
                  <a:srgbClr val="374151"/>
                </a:solidFill>
                <a:effectLst/>
                <a:latin typeface="Söhne"/>
              </a:rPr>
              <a:t>Out of one or more candidate keys in a relation, one is chosen as the primary key.</a:t>
            </a:r>
          </a:p>
          <a:p>
            <a:pPr marL="742950" lvl="1" indent="-285750" algn="l">
              <a:buFont typeface="+mj-lt"/>
              <a:buAutoNum type="arabicPeriod"/>
            </a:pPr>
            <a:r>
              <a:rPr lang="en-US" altLang="zh-CN" b="0" i="0" dirty="0">
                <a:solidFill>
                  <a:srgbClr val="374151"/>
                </a:solidFill>
                <a:effectLst/>
                <a:latin typeface="Söhne"/>
              </a:rPr>
              <a:t>Its main purpose is to uniquely identify records in a table. It's a point of reference for other tables and is used to maintain data integrity.</a:t>
            </a:r>
          </a:p>
          <a:p>
            <a:pPr algn="l">
              <a:buFont typeface="+mj-lt"/>
              <a:buAutoNum type="arabicPeriod"/>
            </a:pPr>
            <a:r>
              <a:rPr lang="en-US" altLang="zh-CN" b="1" i="0" dirty="0">
                <a:solidFill>
                  <a:srgbClr val="374151"/>
                </a:solidFill>
                <a:effectLst/>
                <a:latin typeface="Söhne"/>
              </a:rPr>
              <a:t>Foreign Key</a:t>
            </a:r>
            <a:r>
              <a:rPr lang="en-US" altLang="zh-CN" b="0" i="0" dirty="0">
                <a:solidFill>
                  <a:srgbClr val="374151"/>
                </a:solidFill>
                <a:effectLst/>
                <a:latin typeface="Söhne"/>
              </a:rPr>
              <a:t>:</a:t>
            </a:r>
          </a:p>
          <a:p>
            <a:pPr marL="742950" lvl="1" indent="-285750" algn="l">
              <a:buFont typeface="+mj-lt"/>
              <a:buAutoNum type="arabicPeriod"/>
            </a:pPr>
            <a:r>
              <a:rPr lang="en-US" altLang="zh-CN" b="0" i="0" dirty="0">
                <a:solidFill>
                  <a:srgbClr val="374151"/>
                </a:solidFill>
                <a:effectLst/>
                <a:latin typeface="Söhne"/>
              </a:rPr>
              <a:t>This is a key in one relation (table) that refers to the primary key in another relation.</a:t>
            </a:r>
          </a:p>
          <a:p>
            <a:pPr marL="742950" lvl="1" indent="-285750" algn="l">
              <a:buFont typeface="+mj-lt"/>
              <a:buAutoNum type="arabicPeriod"/>
            </a:pPr>
            <a:r>
              <a:rPr lang="en-US" altLang="zh-CN" b="0" i="0" dirty="0">
                <a:solidFill>
                  <a:srgbClr val="374151"/>
                </a:solidFill>
                <a:effectLst/>
                <a:latin typeface="Söhne"/>
              </a:rPr>
              <a:t>It's used to establish relationships between tables and ensure referential integrity.</a:t>
            </a:r>
          </a:p>
          <a:p>
            <a:pPr marL="742950" lvl="1" indent="-285750" algn="l">
              <a:buFont typeface="+mj-lt"/>
              <a:buAutoNum type="arabicPeriod"/>
            </a:pPr>
            <a:r>
              <a:rPr lang="en-US" altLang="zh-CN" b="0" i="0" dirty="0">
                <a:solidFill>
                  <a:srgbClr val="374151"/>
                </a:solidFill>
                <a:effectLst/>
                <a:latin typeface="Söhne"/>
              </a:rPr>
              <a:t>A foreign key ensures that records in one table correspond to records in another.</a:t>
            </a:r>
          </a:p>
          <a:p>
            <a:endParaRPr lang="zh-CN" altLang="en-US" dirty="0"/>
          </a:p>
        </p:txBody>
      </p:sp>
    </p:spTree>
    <p:extLst>
      <p:ext uri="{BB962C8B-B14F-4D97-AF65-F5344CB8AC3E}">
        <p14:creationId xmlns:p14="http://schemas.microsoft.com/office/powerpoint/2010/main" val="30370229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C8A0609-ED53-D5C3-B369-7E993E50A4F3}"/>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C25ADF18-77B4-C8BE-ED75-3D403623747F}"/>
              </a:ext>
            </a:extLst>
          </p:cNvPr>
          <p:cNvSpPr>
            <a:spLocks noGrp="1"/>
          </p:cNvSpPr>
          <p:nvPr>
            <p:ph idx="1"/>
          </p:nvPr>
        </p:nvSpPr>
        <p:spPr/>
        <p:txBody>
          <a:bodyPr/>
          <a:lstStyle/>
          <a:p>
            <a:pPr algn="l">
              <a:buFont typeface="Arial" panose="020B0604020202020204" pitchFamily="34" charset="0"/>
              <a:buChar char="•"/>
            </a:pPr>
            <a:r>
              <a:rPr lang="en-US" altLang="zh-CN" b="0" i="0" dirty="0">
                <a:solidFill>
                  <a:srgbClr val="374151"/>
                </a:solidFill>
                <a:effectLst/>
                <a:latin typeface="Söhne"/>
              </a:rPr>
              <a:t>Every key is a </a:t>
            </a:r>
            <a:r>
              <a:rPr lang="en-US" altLang="zh-CN" b="0" i="0" dirty="0" err="1">
                <a:solidFill>
                  <a:srgbClr val="374151"/>
                </a:solidFill>
                <a:effectLst/>
                <a:latin typeface="Söhne"/>
              </a:rPr>
              <a:t>superkey</a:t>
            </a:r>
            <a:r>
              <a:rPr lang="en-US" altLang="zh-CN" b="0" i="0" dirty="0">
                <a:solidFill>
                  <a:srgbClr val="374151"/>
                </a:solidFill>
                <a:effectLst/>
                <a:latin typeface="Söhne"/>
              </a:rPr>
              <a:t>, but a </a:t>
            </a:r>
            <a:r>
              <a:rPr lang="en-US" altLang="zh-CN" b="0" i="0" dirty="0" err="1">
                <a:solidFill>
                  <a:srgbClr val="374151"/>
                </a:solidFill>
                <a:effectLst/>
                <a:latin typeface="Söhne"/>
              </a:rPr>
              <a:t>superkey</a:t>
            </a:r>
            <a:r>
              <a:rPr lang="en-US" altLang="zh-CN" b="0" i="0" dirty="0">
                <a:solidFill>
                  <a:srgbClr val="374151"/>
                </a:solidFill>
                <a:effectLst/>
                <a:latin typeface="Söhne"/>
              </a:rPr>
              <a:t> can have additional attributes that aren't strictly necessary for unique identification.</a:t>
            </a:r>
            <a:endParaRPr lang="en-US" altLang="zh-CN" b="1" i="0" dirty="0">
              <a:solidFill>
                <a:srgbClr val="374151"/>
              </a:solidFill>
              <a:effectLst/>
              <a:latin typeface="Söhne"/>
            </a:endParaRPr>
          </a:p>
          <a:p>
            <a:pPr algn="l">
              <a:buFont typeface="Arial" panose="020B0604020202020204" pitchFamily="34" charset="0"/>
              <a:buChar char="•"/>
            </a:pPr>
            <a:r>
              <a:rPr lang="en-US" altLang="zh-CN" b="1" i="0" dirty="0">
                <a:solidFill>
                  <a:srgbClr val="374151"/>
                </a:solidFill>
                <a:effectLst/>
                <a:latin typeface="Söhne"/>
              </a:rPr>
              <a:t>All primary keys are candidate keys</a:t>
            </a:r>
            <a:r>
              <a:rPr lang="en-US" altLang="zh-CN" b="0" i="0" dirty="0">
                <a:solidFill>
                  <a:srgbClr val="374151"/>
                </a:solidFill>
                <a:effectLst/>
                <a:latin typeface="Söhne"/>
              </a:rPr>
              <a:t>, but not all candidate keys become primary keys.</a:t>
            </a:r>
          </a:p>
          <a:p>
            <a:pPr algn="l">
              <a:buFont typeface="Arial" panose="020B0604020202020204" pitchFamily="34" charset="0"/>
              <a:buChar char="•"/>
            </a:pPr>
            <a:r>
              <a:rPr lang="en-US" altLang="zh-CN" b="1" i="0" dirty="0">
                <a:solidFill>
                  <a:srgbClr val="374151"/>
                </a:solidFill>
                <a:effectLst/>
                <a:latin typeface="Söhne"/>
              </a:rPr>
              <a:t>All candidate keys and primary keys are </a:t>
            </a:r>
            <a:r>
              <a:rPr lang="en-US" altLang="zh-CN" b="1" i="0" dirty="0" err="1">
                <a:solidFill>
                  <a:srgbClr val="374151"/>
                </a:solidFill>
                <a:effectLst/>
                <a:latin typeface="Söhne"/>
              </a:rPr>
              <a:t>superkeys</a:t>
            </a:r>
            <a:r>
              <a:rPr lang="en-US" altLang="zh-CN" b="0" i="0" dirty="0">
                <a:solidFill>
                  <a:srgbClr val="374151"/>
                </a:solidFill>
                <a:effectLst/>
                <a:latin typeface="Söhne"/>
              </a:rPr>
              <a:t> but not all </a:t>
            </a:r>
            <a:r>
              <a:rPr lang="en-US" altLang="zh-CN" b="0" i="0" dirty="0" err="1">
                <a:solidFill>
                  <a:srgbClr val="374151"/>
                </a:solidFill>
                <a:effectLst/>
                <a:latin typeface="Söhne"/>
              </a:rPr>
              <a:t>superkeys</a:t>
            </a:r>
            <a:r>
              <a:rPr lang="en-US" altLang="zh-CN" b="0" i="0" dirty="0">
                <a:solidFill>
                  <a:srgbClr val="374151"/>
                </a:solidFill>
                <a:effectLst/>
                <a:latin typeface="Söhne"/>
              </a:rPr>
              <a:t> are candidate or primary keys because </a:t>
            </a:r>
            <a:r>
              <a:rPr lang="en-US" altLang="zh-CN" b="0" i="0" dirty="0" err="1">
                <a:solidFill>
                  <a:srgbClr val="374151"/>
                </a:solidFill>
                <a:effectLst/>
                <a:latin typeface="Söhne"/>
              </a:rPr>
              <a:t>superkeys</a:t>
            </a:r>
            <a:r>
              <a:rPr lang="en-US" altLang="zh-CN" b="0" i="0" dirty="0">
                <a:solidFill>
                  <a:srgbClr val="374151"/>
                </a:solidFill>
                <a:effectLst/>
                <a:latin typeface="Söhne"/>
              </a:rPr>
              <a:t> can have extra attributes.</a:t>
            </a:r>
          </a:p>
          <a:p>
            <a:pPr algn="l">
              <a:buFont typeface="Arial" panose="020B0604020202020204" pitchFamily="34" charset="0"/>
              <a:buChar char="•"/>
            </a:pPr>
            <a:r>
              <a:rPr lang="en-US" altLang="zh-CN" b="1" i="0" dirty="0">
                <a:solidFill>
                  <a:srgbClr val="374151"/>
                </a:solidFill>
                <a:effectLst/>
                <a:latin typeface="Söhne"/>
              </a:rPr>
              <a:t>Foreign keys</a:t>
            </a:r>
            <a:r>
              <a:rPr lang="en-US" altLang="zh-CN" b="0" i="0" dirty="0">
                <a:solidFill>
                  <a:srgbClr val="374151"/>
                </a:solidFill>
                <a:effectLst/>
                <a:latin typeface="Söhne"/>
              </a:rPr>
              <a:t> in one table often (but not necessarily) match the </a:t>
            </a:r>
            <a:r>
              <a:rPr lang="en-US" altLang="zh-CN" b="1" i="0" dirty="0">
                <a:solidFill>
                  <a:srgbClr val="374151"/>
                </a:solidFill>
                <a:effectLst/>
                <a:latin typeface="Söhne"/>
              </a:rPr>
              <a:t>primary key</a:t>
            </a:r>
            <a:r>
              <a:rPr lang="en-US" altLang="zh-CN" b="0" i="0" dirty="0">
                <a:solidFill>
                  <a:srgbClr val="374151"/>
                </a:solidFill>
                <a:effectLst/>
                <a:latin typeface="Söhne"/>
              </a:rPr>
              <a:t> in another table, linking the two tables.</a:t>
            </a:r>
          </a:p>
          <a:p>
            <a:endParaRPr lang="zh-CN" altLang="en-US" dirty="0"/>
          </a:p>
        </p:txBody>
      </p:sp>
    </p:spTree>
    <p:extLst>
      <p:ext uri="{BB962C8B-B14F-4D97-AF65-F5344CB8AC3E}">
        <p14:creationId xmlns:p14="http://schemas.microsoft.com/office/powerpoint/2010/main" val="257322069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760A1-0025-5477-63B5-A4FD290FCE80}"/>
              </a:ext>
            </a:extLst>
          </p:cNvPr>
          <p:cNvSpPr>
            <a:spLocks noGrp="1"/>
          </p:cNvSpPr>
          <p:nvPr>
            <p:ph type="title"/>
          </p:nvPr>
        </p:nvSpPr>
        <p:spPr/>
        <p:txBody>
          <a:bodyPr/>
          <a:lstStyle/>
          <a:p>
            <a:r>
              <a:rPr lang="en-US" altLang="zh-CN"/>
              <a:t>TOPIC 2</a:t>
            </a:r>
            <a:endParaRPr lang="zh-CN" altLang="en-US"/>
          </a:p>
        </p:txBody>
      </p:sp>
      <p:sp>
        <p:nvSpPr>
          <p:cNvPr id="3" name="Content Placeholder 2">
            <a:extLst>
              <a:ext uri="{FF2B5EF4-FFF2-40B4-BE49-F238E27FC236}">
                <a16:creationId xmlns:a16="http://schemas.microsoft.com/office/drawing/2014/main" id="{40571B88-6914-AD03-E17D-95A399D47092}"/>
              </a:ext>
            </a:extLst>
          </p:cNvPr>
          <p:cNvSpPr>
            <a:spLocks noGrp="1"/>
          </p:cNvSpPr>
          <p:nvPr>
            <p:ph idx="1"/>
          </p:nvPr>
        </p:nvSpPr>
        <p:spPr/>
        <p:txBody>
          <a:bodyPr/>
          <a:lstStyle/>
          <a:p>
            <a:r>
              <a:rPr lang="en-US" altLang="zh-CN" sz="1800" b="0" i="0" u="none" strike="noStrike" baseline="0">
                <a:solidFill>
                  <a:srgbClr val="000000"/>
                </a:solidFill>
                <a:latin typeface="Arial" panose="020B0604020202020204" pitchFamily="34" charset="0"/>
              </a:rPr>
              <a:t>2) What is the difference between a key and a </a:t>
            </a:r>
            <a:r>
              <a:rPr lang="en-US" altLang="zh-CN" sz="1800" b="0" i="0" u="none" strike="noStrike" baseline="0" err="1">
                <a:solidFill>
                  <a:srgbClr val="000000"/>
                </a:solidFill>
                <a:latin typeface="Arial" panose="020B0604020202020204" pitchFamily="34" charset="0"/>
              </a:rPr>
              <a:t>superkey</a:t>
            </a:r>
            <a:r>
              <a:rPr lang="en-US" altLang="zh-CN" sz="1800" b="0" i="0" u="none" strike="noStrike" baseline="0">
                <a:solidFill>
                  <a:srgbClr val="000000"/>
                </a:solidFill>
                <a:latin typeface="Arial" panose="020B0604020202020204" pitchFamily="34" charset="0"/>
              </a:rPr>
              <a:t>? Why do we designate one of the candidate keys of a relation to be the primary key? </a:t>
            </a:r>
          </a:p>
          <a:p>
            <a:endParaRPr lang="en-US" altLang="zh-CN" sz="1800" b="0" i="0" u="none" strike="noStrike" baseline="0">
              <a:solidFill>
                <a:srgbClr val="000000"/>
              </a:solidFill>
              <a:latin typeface="Arial" panose="020B0604020202020204" pitchFamily="34" charset="0"/>
            </a:endParaRPr>
          </a:p>
        </p:txBody>
      </p:sp>
      <p:sp>
        <p:nvSpPr>
          <p:cNvPr id="6" name="文本框 5">
            <a:extLst>
              <a:ext uri="{FF2B5EF4-FFF2-40B4-BE49-F238E27FC236}">
                <a16:creationId xmlns:a16="http://schemas.microsoft.com/office/drawing/2014/main" id="{3066B66D-13B2-5B81-4641-0B9CEC070612}"/>
              </a:ext>
            </a:extLst>
          </p:cNvPr>
          <p:cNvSpPr txBox="1"/>
          <p:nvPr/>
        </p:nvSpPr>
        <p:spPr>
          <a:xfrm>
            <a:off x="1230874" y="3180945"/>
            <a:ext cx="9051263" cy="2308324"/>
          </a:xfrm>
          <a:prstGeom prst="rect">
            <a:avLst/>
          </a:prstGeom>
          <a:noFill/>
        </p:spPr>
        <p:txBody>
          <a:bodyPr wrap="square" rtlCol="0">
            <a:spAutoFit/>
          </a:bodyPr>
          <a:lstStyle/>
          <a:p>
            <a:r>
              <a:rPr lang="en-US" altLang="zh-CN" dirty="0"/>
              <a:t>Key: A set of one or more attributes that can be used to uniquely identify a tuple (or row) in a relation (or table) is called a key. It ensures that no two distinct rows have the same values in those key attributes simultaneously.</a:t>
            </a:r>
          </a:p>
          <a:p>
            <a:endParaRPr lang="en-US" altLang="zh-CN" dirty="0"/>
          </a:p>
          <a:p>
            <a:r>
              <a:rPr lang="en-US" altLang="zh-CN" dirty="0" err="1"/>
              <a:t>Superkey</a:t>
            </a:r>
            <a:r>
              <a:rPr lang="en-US" altLang="zh-CN" dirty="0"/>
              <a:t>: A </a:t>
            </a:r>
            <a:r>
              <a:rPr lang="en-US" altLang="zh-CN" dirty="0" err="1"/>
              <a:t>superkey</a:t>
            </a:r>
            <a:r>
              <a:rPr lang="en-US" altLang="zh-CN" dirty="0"/>
              <a:t> is a set of one or more attributes that can be used to identify a tuple uniquely in a relation. So, every key is a </a:t>
            </a:r>
            <a:r>
              <a:rPr lang="en-US" altLang="zh-CN" dirty="0" err="1"/>
              <a:t>superkey</a:t>
            </a:r>
            <a:r>
              <a:rPr lang="en-US" altLang="zh-CN" dirty="0"/>
              <a:t>, but not every </a:t>
            </a:r>
            <a:r>
              <a:rPr lang="en-US" altLang="zh-CN" dirty="0" err="1"/>
              <a:t>superkey</a:t>
            </a:r>
            <a:r>
              <a:rPr lang="en-US" altLang="zh-CN" dirty="0"/>
              <a:t> is a key. The difference is that a </a:t>
            </a:r>
            <a:r>
              <a:rPr lang="en-US" altLang="zh-CN" dirty="0" err="1"/>
              <a:t>superkey</a:t>
            </a:r>
            <a:r>
              <a:rPr lang="en-US" altLang="zh-CN" dirty="0"/>
              <a:t> might contain additional attributes that are not strictly necessary to ensure uniqueness.</a:t>
            </a:r>
          </a:p>
        </p:txBody>
      </p:sp>
    </p:spTree>
    <p:extLst>
      <p:ext uri="{BB962C8B-B14F-4D97-AF65-F5344CB8AC3E}">
        <p14:creationId xmlns:p14="http://schemas.microsoft.com/office/powerpoint/2010/main" val="15338471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760A1-0025-5477-63B5-A4FD290FCE80}"/>
              </a:ext>
            </a:extLst>
          </p:cNvPr>
          <p:cNvSpPr>
            <a:spLocks noGrp="1"/>
          </p:cNvSpPr>
          <p:nvPr>
            <p:ph type="title"/>
          </p:nvPr>
        </p:nvSpPr>
        <p:spPr/>
        <p:txBody>
          <a:bodyPr/>
          <a:lstStyle/>
          <a:p>
            <a:r>
              <a:rPr lang="en-US" altLang="zh-CN"/>
              <a:t>TOPIC 2</a:t>
            </a:r>
            <a:endParaRPr lang="zh-CN" altLang="en-US"/>
          </a:p>
        </p:txBody>
      </p:sp>
      <p:sp>
        <p:nvSpPr>
          <p:cNvPr id="3" name="Content Placeholder 2">
            <a:extLst>
              <a:ext uri="{FF2B5EF4-FFF2-40B4-BE49-F238E27FC236}">
                <a16:creationId xmlns:a16="http://schemas.microsoft.com/office/drawing/2014/main" id="{40571B88-6914-AD03-E17D-95A399D47092}"/>
              </a:ext>
            </a:extLst>
          </p:cNvPr>
          <p:cNvSpPr>
            <a:spLocks noGrp="1"/>
          </p:cNvSpPr>
          <p:nvPr>
            <p:ph idx="1"/>
          </p:nvPr>
        </p:nvSpPr>
        <p:spPr>
          <a:xfrm>
            <a:off x="1097280" y="2108202"/>
            <a:ext cx="10058400" cy="742004"/>
          </a:xfrm>
        </p:spPr>
        <p:txBody>
          <a:bodyPr/>
          <a:lstStyle/>
          <a:p>
            <a:r>
              <a:rPr lang="en-US" altLang="zh-CN" sz="1800" b="0" i="0" u="none" strike="noStrike" baseline="0">
                <a:solidFill>
                  <a:srgbClr val="000000"/>
                </a:solidFill>
                <a:latin typeface="Arial" panose="020B0604020202020204" pitchFamily="34" charset="0"/>
              </a:rPr>
              <a:t>2) What is the difference between a key and a </a:t>
            </a:r>
            <a:r>
              <a:rPr lang="en-US" altLang="zh-CN" sz="1800" b="0" i="0" u="none" strike="noStrike" baseline="0" err="1">
                <a:solidFill>
                  <a:srgbClr val="000000"/>
                </a:solidFill>
                <a:latin typeface="Arial" panose="020B0604020202020204" pitchFamily="34" charset="0"/>
              </a:rPr>
              <a:t>superkey</a:t>
            </a:r>
            <a:r>
              <a:rPr lang="en-US" altLang="zh-CN" sz="1800" b="0" i="0" u="none" strike="noStrike" baseline="0">
                <a:solidFill>
                  <a:srgbClr val="000000"/>
                </a:solidFill>
                <a:latin typeface="Arial" panose="020B0604020202020204" pitchFamily="34" charset="0"/>
              </a:rPr>
              <a:t>? Why do we designate one of the candidate keys of a relation to be the primary key? </a:t>
            </a:r>
          </a:p>
          <a:p>
            <a:endParaRPr lang="en-US" altLang="zh-CN" sz="1800" b="0" i="0" u="none" strike="noStrike" baseline="0">
              <a:solidFill>
                <a:srgbClr val="000000"/>
              </a:solidFill>
              <a:latin typeface="Arial" panose="020B0604020202020204" pitchFamily="34" charset="0"/>
            </a:endParaRPr>
          </a:p>
        </p:txBody>
      </p:sp>
      <p:sp>
        <p:nvSpPr>
          <p:cNvPr id="6" name="文本框 5">
            <a:extLst>
              <a:ext uri="{FF2B5EF4-FFF2-40B4-BE49-F238E27FC236}">
                <a16:creationId xmlns:a16="http://schemas.microsoft.com/office/drawing/2014/main" id="{3066B66D-13B2-5B81-4641-0B9CEC070612}"/>
              </a:ext>
            </a:extLst>
          </p:cNvPr>
          <p:cNvSpPr txBox="1"/>
          <p:nvPr/>
        </p:nvSpPr>
        <p:spPr>
          <a:xfrm>
            <a:off x="1201691" y="2850205"/>
            <a:ext cx="9362547" cy="923330"/>
          </a:xfrm>
          <a:prstGeom prst="rect">
            <a:avLst/>
          </a:prstGeom>
          <a:noFill/>
        </p:spPr>
        <p:txBody>
          <a:bodyPr wrap="square" rtlCol="0">
            <a:spAutoFit/>
          </a:bodyPr>
          <a:lstStyle/>
          <a:p>
            <a:r>
              <a:rPr lang="en-US" altLang="zh-CN"/>
              <a:t>For example, consider a table with columns </a:t>
            </a:r>
            <a:r>
              <a:rPr lang="en-US" altLang="zh-CN" err="1"/>
              <a:t>StudentID</a:t>
            </a:r>
            <a:r>
              <a:rPr lang="en-US" altLang="zh-CN"/>
              <a:t>, Name, and DOB (Date of Birth). If </a:t>
            </a:r>
            <a:r>
              <a:rPr lang="en-US" altLang="zh-CN" err="1"/>
              <a:t>StudentID</a:t>
            </a:r>
            <a:r>
              <a:rPr lang="en-US" altLang="zh-CN"/>
              <a:t> is unique for every student, then it's a key. However, the combination of </a:t>
            </a:r>
            <a:r>
              <a:rPr lang="en-US" altLang="zh-CN" err="1"/>
              <a:t>StudentID</a:t>
            </a:r>
            <a:r>
              <a:rPr lang="en-US" altLang="zh-CN"/>
              <a:t>, Name, and DOB is also unique for every student, making it a </a:t>
            </a:r>
            <a:r>
              <a:rPr lang="en-US" altLang="zh-CN" err="1"/>
              <a:t>superkey</a:t>
            </a:r>
            <a:r>
              <a:rPr lang="en-US" altLang="zh-CN"/>
              <a:t>.</a:t>
            </a:r>
          </a:p>
        </p:txBody>
      </p:sp>
      <p:graphicFrame>
        <p:nvGraphicFramePr>
          <p:cNvPr id="5" name="表格 4">
            <a:extLst>
              <a:ext uri="{FF2B5EF4-FFF2-40B4-BE49-F238E27FC236}">
                <a16:creationId xmlns:a16="http://schemas.microsoft.com/office/drawing/2014/main" id="{CF95D2B2-7DC1-F4D7-3E39-DD9451470ED7}"/>
              </a:ext>
            </a:extLst>
          </p:cNvPr>
          <p:cNvGraphicFramePr>
            <a:graphicFrameLocks noGrp="1"/>
          </p:cNvGraphicFramePr>
          <p:nvPr>
            <p:extLst>
              <p:ext uri="{D42A27DB-BD31-4B8C-83A1-F6EECF244321}">
                <p14:modId xmlns:p14="http://schemas.microsoft.com/office/powerpoint/2010/main" val="3120070610"/>
              </p:ext>
            </p:extLst>
          </p:nvPr>
        </p:nvGraphicFramePr>
        <p:xfrm>
          <a:off x="2391102" y="3890261"/>
          <a:ext cx="7409796" cy="1737360"/>
        </p:xfrm>
        <a:graphic>
          <a:graphicData uri="http://schemas.openxmlformats.org/drawingml/2006/table">
            <a:tbl>
              <a:tblPr/>
              <a:tblGrid>
                <a:gridCol w="1852449">
                  <a:extLst>
                    <a:ext uri="{9D8B030D-6E8A-4147-A177-3AD203B41FA5}">
                      <a16:colId xmlns:a16="http://schemas.microsoft.com/office/drawing/2014/main" val="2866980001"/>
                    </a:ext>
                  </a:extLst>
                </a:gridCol>
                <a:gridCol w="1852449">
                  <a:extLst>
                    <a:ext uri="{9D8B030D-6E8A-4147-A177-3AD203B41FA5}">
                      <a16:colId xmlns:a16="http://schemas.microsoft.com/office/drawing/2014/main" val="2193742044"/>
                    </a:ext>
                  </a:extLst>
                </a:gridCol>
                <a:gridCol w="1852449">
                  <a:extLst>
                    <a:ext uri="{9D8B030D-6E8A-4147-A177-3AD203B41FA5}">
                      <a16:colId xmlns:a16="http://schemas.microsoft.com/office/drawing/2014/main" val="276165990"/>
                    </a:ext>
                  </a:extLst>
                </a:gridCol>
                <a:gridCol w="1852449">
                  <a:extLst>
                    <a:ext uri="{9D8B030D-6E8A-4147-A177-3AD203B41FA5}">
                      <a16:colId xmlns:a16="http://schemas.microsoft.com/office/drawing/2014/main" val="2769130910"/>
                    </a:ext>
                  </a:extLst>
                </a:gridCol>
              </a:tblGrid>
              <a:tr h="0">
                <a:tc>
                  <a:txBody>
                    <a:bodyPr/>
                    <a:lstStyle/>
                    <a:p>
                      <a:pPr fontAlgn="b"/>
                      <a:r>
                        <a:rPr lang="en-US" b="1">
                          <a:effectLst/>
                        </a:rPr>
                        <a:t>StudentID</a:t>
                      </a:r>
                    </a:p>
                  </a:txBody>
                  <a:tcPr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US" b="1">
                          <a:effectLst/>
                        </a:rPr>
                        <a:t>Name</a:t>
                      </a:r>
                    </a:p>
                  </a:txBody>
                  <a:tcPr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US" b="1">
                          <a:effectLst/>
                        </a:rPr>
                        <a:t>DOB</a:t>
                      </a:r>
                    </a:p>
                  </a:txBody>
                  <a:tcPr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US" b="1">
                          <a:effectLst/>
                        </a:rPr>
                        <a:t>EmailAddress</a:t>
                      </a:r>
                    </a:p>
                  </a:txBody>
                  <a:tcPr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4145320695"/>
                  </a:ext>
                </a:extLst>
              </a:tr>
              <a:tr h="0">
                <a:tc>
                  <a:txBody>
                    <a:bodyPr/>
                    <a:lstStyle/>
                    <a:p>
                      <a:pPr fontAlgn="base"/>
                      <a:r>
                        <a:rPr lang="en-US" altLang="zh-CN">
                          <a:effectLst/>
                        </a:rPr>
                        <a:t>101</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effectLst/>
                        </a:rPr>
                        <a:t>Alice</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ltLang="zh-CN">
                          <a:effectLst/>
                        </a:rPr>
                        <a:t>2000-01-01</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b="0" u="sng">
                          <a:effectLst/>
                          <a:hlinkClick r:id="rId3"/>
                        </a:rPr>
                        <a:t>alice@email.com</a:t>
                      </a:r>
                      <a:endParaRPr lang="en-US">
                        <a:effectLst/>
                      </a:endParaRP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368354038"/>
                  </a:ext>
                </a:extLst>
              </a:tr>
              <a:tr h="0">
                <a:tc>
                  <a:txBody>
                    <a:bodyPr/>
                    <a:lstStyle/>
                    <a:p>
                      <a:pPr fontAlgn="base"/>
                      <a:r>
                        <a:rPr lang="en-US" altLang="zh-CN">
                          <a:effectLst/>
                        </a:rPr>
                        <a:t>102</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effectLst/>
                        </a:rPr>
                        <a:t>Bob</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ltLang="zh-CN">
                          <a:effectLst/>
                        </a:rPr>
                        <a:t>1999-05-05</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b="0" u="sng">
                          <a:effectLst/>
                          <a:hlinkClick r:id="rId4"/>
                        </a:rPr>
                        <a:t>bob@email.com</a:t>
                      </a:r>
                      <a:endParaRPr lang="en-US">
                        <a:effectLst/>
                      </a:endParaRP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1955830382"/>
                  </a:ext>
                </a:extLst>
              </a:tr>
              <a:tr h="0">
                <a:tc>
                  <a:txBody>
                    <a:bodyPr/>
                    <a:lstStyle/>
                    <a:p>
                      <a:pPr fontAlgn="base"/>
                      <a:r>
                        <a:rPr lang="en-US" altLang="zh-CN">
                          <a:effectLst/>
                        </a:rPr>
                        <a:t>103</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solidFill>
                      <a:srgbClr val="F7F7F8"/>
                    </a:solidFill>
                  </a:tcPr>
                </a:tc>
                <a:tc>
                  <a:txBody>
                    <a:bodyPr/>
                    <a:lstStyle/>
                    <a:p>
                      <a:pPr fontAlgn="base"/>
                      <a:r>
                        <a:rPr lang="en-US">
                          <a:effectLst/>
                        </a:rPr>
                        <a:t>Charlie</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solidFill>
                      <a:srgbClr val="F7F7F8"/>
                    </a:solidFill>
                  </a:tcPr>
                </a:tc>
                <a:tc>
                  <a:txBody>
                    <a:bodyPr/>
                    <a:lstStyle/>
                    <a:p>
                      <a:pPr fontAlgn="base"/>
                      <a:r>
                        <a:rPr lang="en-US" altLang="zh-CN">
                          <a:effectLst/>
                        </a:rPr>
                        <a:t>2001-08-08</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solidFill>
                      <a:srgbClr val="F7F7F8"/>
                    </a:solidFill>
                  </a:tcPr>
                </a:tc>
                <a:tc>
                  <a:txBody>
                    <a:bodyPr/>
                    <a:lstStyle/>
                    <a:p>
                      <a:pPr fontAlgn="base"/>
                      <a:r>
                        <a:rPr lang="en-US" b="0" u="sng">
                          <a:effectLst/>
                          <a:hlinkClick r:id="rId5"/>
                        </a:rPr>
                        <a:t>charlie@email.com</a:t>
                      </a:r>
                      <a:endParaRPr lang="en-US">
                        <a:effectLst/>
                      </a:endParaRP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1086423287"/>
                  </a:ext>
                </a:extLst>
              </a:tr>
            </a:tbl>
          </a:graphicData>
        </a:graphic>
      </p:graphicFrame>
    </p:spTree>
    <p:extLst>
      <p:ext uri="{BB962C8B-B14F-4D97-AF65-F5344CB8AC3E}">
        <p14:creationId xmlns:p14="http://schemas.microsoft.com/office/powerpoint/2010/main" val="13462894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760A1-0025-5477-63B5-A4FD290FCE80}"/>
              </a:ext>
            </a:extLst>
          </p:cNvPr>
          <p:cNvSpPr>
            <a:spLocks noGrp="1"/>
          </p:cNvSpPr>
          <p:nvPr>
            <p:ph type="title"/>
          </p:nvPr>
        </p:nvSpPr>
        <p:spPr/>
        <p:txBody>
          <a:bodyPr/>
          <a:lstStyle/>
          <a:p>
            <a:r>
              <a:rPr lang="en-US" altLang="zh-CN"/>
              <a:t>TOPIC 2</a:t>
            </a:r>
            <a:endParaRPr lang="zh-CN" altLang="en-US"/>
          </a:p>
        </p:txBody>
      </p:sp>
      <p:sp>
        <p:nvSpPr>
          <p:cNvPr id="3" name="Content Placeholder 2">
            <a:extLst>
              <a:ext uri="{FF2B5EF4-FFF2-40B4-BE49-F238E27FC236}">
                <a16:creationId xmlns:a16="http://schemas.microsoft.com/office/drawing/2014/main" id="{40571B88-6914-AD03-E17D-95A399D47092}"/>
              </a:ext>
            </a:extLst>
          </p:cNvPr>
          <p:cNvSpPr>
            <a:spLocks noGrp="1"/>
          </p:cNvSpPr>
          <p:nvPr>
            <p:ph idx="1"/>
          </p:nvPr>
        </p:nvSpPr>
        <p:spPr/>
        <p:txBody>
          <a:bodyPr/>
          <a:lstStyle/>
          <a:p>
            <a:r>
              <a:rPr lang="en-US" altLang="zh-CN" sz="1800" b="0" i="0" u="none" strike="noStrike" baseline="0">
                <a:solidFill>
                  <a:srgbClr val="000000"/>
                </a:solidFill>
                <a:latin typeface="Arial" panose="020B0604020202020204" pitchFamily="34" charset="0"/>
              </a:rPr>
              <a:t>2) What is the difference between a key and a </a:t>
            </a:r>
            <a:r>
              <a:rPr lang="en-US" altLang="zh-CN" sz="1800" b="0" i="0" u="none" strike="noStrike" baseline="0" err="1">
                <a:solidFill>
                  <a:srgbClr val="000000"/>
                </a:solidFill>
                <a:latin typeface="Arial" panose="020B0604020202020204" pitchFamily="34" charset="0"/>
              </a:rPr>
              <a:t>superkey</a:t>
            </a:r>
            <a:r>
              <a:rPr lang="en-US" altLang="zh-CN" sz="1800" b="0" i="0" u="none" strike="noStrike" baseline="0">
                <a:solidFill>
                  <a:srgbClr val="000000"/>
                </a:solidFill>
                <a:latin typeface="Arial" panose="020B0604020202020204" pitchFamily="34" charset="0"/>
              </a:rPr>
              <a:t>? Why do we designate one of the candidate keys of a relation to be the primary key? </a:t>
            </a:r>
          </a:p>
          <a:p>
            <a:endParaRPr lang="en-US" altLang="zh-CN" sz="1800" b="0" i="0" u="none" strike="noStrike" baseline="0">
              <a:solidFill>
                <a:srgbClr val="000000"/>
              </a:solidFill>
              <a:latin typeface="Arial" panose="020B0604020202020204" pitchFamily="34" charset="0"/>
            </a:endParaRPr>
          </a:p>
        </p:txBody>
      </p:sp>
      <p:sp>
        <p:nvSpPr>
          <p:cNvPr id="6" name="文本框 5">
            <a:extLst>
              <a:ext uri="{FF2B5EF4-FFF2-40B4-BE49-F238E27FC236}">
                <a16:creationId xmlns:a16="http://schemas.microsoft.com/office/drawing/2014/main" id="{3066B66D-13B2-5B81-4641-0B9CEC070612}"/>
              </a:ext>
            </a:extLst>
          </p:cNvPr>
          <p:cNvSpPr txBox="1"/>
          <p:nvPr/>
        </p:nvSpPr>
        <p:spPr>
          <a:xfrm>
            <a:off x="762692" y="2857500"/>
            <a:ext cx="10727575" cy="2677656"/>
          </a:xfrm>
          <a:prstGeom prst="rect">
            <a:avLst/>
          </a:prstGeom>
          <a:noFill/>
        </p:spPr>
        <p:txBody>
          <a:bodyPr wrap="square" rtlCol="0">
            <a:spAutoFit/>
          </a:bodyPr>
          <a:lstStyle/>
          <a:p>
            <a:pPr algn="l"/>
            <a:r>
              <a:rPr lang="en-US" altLang="zh-CN" sz="2400" b="0" i="0" dirty="0">
                <a:solidFill>
                  <a:srgbClr val="374151"/>
                </a:solidFill>
                <a:effectLst/>
                <a:latin typeface="Söhne"/>
              </a:rPr>
              <a:t>Designating one of the candidate keys as a primary key in a database is important for:</a:t>
            </a:r>
            <a:endParaRPr lang="en-US" altLang="zh-CN" sz="2400" b="1" i="0" dirty="0">
              <a:solidFill>
                <a:srgbClr val="374151"/>
              </a:solidFill>
              <a:effectLst/>
              <a:latin typeface="Söhne"/>
            </a:endParaRPr>
          </a:p>
          <a:p>
            <a:pPr algn="l">
              <a:buFont typeface="+mj-lt"/>
              <a:buAutoNum type="arabicPeriod"/>
            </a:pPr>
            <a:r>
              <a:rPr lang="en-US" altLang="zh-CN" sz="2400" b="1" i="0" dirty="0">
                <a:solidFill>
                  <a:srgbClr val="374151"/>
                </a:solidFill>
                <a:effectLst/>
                <a:latin typeface="Söhne"/>
              </a:rPr>
              <a:t>Uniqueness</a:t>
            </a:r>
            <a:r>
              <a:rPr lang="en-US" altLang="zh-CN" sz="2400" b="0" i="0" dirty="0">
                <a:solidFill>
                  <a:srgbClr val="374151"/>
                </a:solidFill>
                <a:effectLst/>
                <a:latin typeface="Söhne"/>
              </a:rPr>
              <a:t>: Ensures every record is distinct.</a:t>
            </a:r>
          </a:p>
          <a:p>
            <a:pPr algn="l">
              <a:buFont typeface="+mj-lt"/>
              <a:buAutoNum type="arabicPeriod"/>
            </a:pPr>
            <a:r>
              <a:rPr lang="en-US" altLang="zh-CN" sz="2400" b="1" i="0" dirty="0">
                <a:solidFill>
                  <a:srgbClr val="374151"/>
                </a:solidFill>
                <a:effectLst/>
                <a:latin typeface="Söhne"/>
              </a:rPr>
              <a:t>Efficiency</a:t>
            </a:r>
            <a:r>
              <a:rPr lang="en-US" altLang="zh-CN" sz="2400" b="0" i="0" dirty="0">
                <a:solidFill>
                  <a:srgbClr val="374151"/>
                </a:solidFill>
                <a:effectLst/>
                <a:latin typeface="Söhne"/>
              </a:rPr>
              <a:t>: Makes data operations like search or retrieval faster.</a:t>
            </a:r>
          </a:p>
          <a:p>
            <a:pPr algn="l">
              <a:buFont typeface="+mj-lt"/>
              <a:buAutoNum type="arabicPeriod"/>
            </a:pPr>
            <a:r>
              <a:rPr lang="en-US" altLang="zh-CN" sz="2400" b="1" i="0" dirty="0">
                <a:solidFill>
                  <a:srgbClr val="374151"/>
                </a:solidFill>
                <a:effectLst/>
                <a:latin typeface="Söhne"/>
              </a:rPr>
              <a:t>Relationships</a:t>
            </a:r>
            <a:r>
              <a:rPr lang="en-US" altLang="zh-CN" sz="2400" b="0" i="0" dirty="0">
                <a:solidFill>
                  <a:srgbClr val="374151"/>
                </a:solidFill>
                <a:effectLst/>
                <a:latin typeface="Söhne"/>
              </a:rPr>
              <a:t>: Allows other tables to link to it, building connections between tables.</a:t>
            </a:r>
          </a:p>
          <a:p>
            <a:pPr algn="l">
              <a:buFont typeface="+mj-lt"/>
              <a:buAutoNum type="arabicPeriod"/>
            </a:pPr>
            <a:r>
              <a:rPr lang="en-US" altLang="zh-CN" sz="2400" b="1" i="0" dirty="0">
                <a:solidFill>
                  <a:srgbClr val="374151"/>
                </a:solidFill>
                <a:effectLst/>
                <a:latin typeface="Söhne"/>
              </a:rPr>
              <a:t>Consistency</a:t>
            </a:r>
            <a:r>
              <a:rPr lang="en-US" altLang="zh-CN" sz="2400" b="0" i="0" dirty="0">
                <a:solidFill>
                  <a:srgbClr val="374151"/>
                </a:solidFill>
                <a:effectLst/>
                <a:latin typeface="Söhne"/>
              </a:rPr>
              <a:t>: Provides a standard way to identify records.</a:t>
            </a:r>
          </a:p>
          <a:p>
            <a:pPr algn="l">
              <a:buFont typeface="+mj-lt"/>
              <a:buAutoNum type="arabicPeriod"/>
            </a:pPr>
            <a:r>
              <a:rPr lang="en-US" altLang="zh-CN" sz="2400" b="1" i="0" dirty="0">
                <a:solidFill>
                  <a:srgbClr val="374151"/>
                </a:solidFill>
                <a:effectLst/>
                <a:latin typeface="Söhne"/>
              </a:rPr>
              <a:t>Stability</a:t>
            </a:r>
            <a:r>
              <a:rPr lang="en-US" altLang="zh-CN" sz="2400" b="0" i="0" dirty="0">
                <a:solidFill>
                  <a:srgbClr val="374151"/>
                </a:solidFill>
                <a:effectLst/>
                <a:latin typeface="Söhne"/>
              </a:rPr>
              <a:t>: Once set, primary keys ideally shouldn't change.</a:t>
            </a:r>
          </a:p>
          <a:p>
            <a:pPr algn="l">
              <a:buFont typeface="+mj-lt"/>
              <a:buAutoNum type="arabicPeriod"/>
            </a:pPr>
            <a:r>
              <a:rPr lang="en-US" altLang="zh-CN" sz="2400" b="1" i="0" dirty="0">
                <a:solidFill>
                  <a:srgbClr val="374151"/>
                </a:solidFill>
                <a:effectLst/>
                <a:latin typeface="Söhne"/>
              </a:rPr>
              <a:t>Data Integrity</a:t>
            </a:r>
            <a:r>
              <a:rPr lang="en-US" altLang="zh-CN" sz="2400" b="0" i="0" dirty="0">
                <a:solidFill>
                  <a:srgbClr val="374151"/>
                </a:solidFill>
                <a:effectLst/>
                <a:latin typeface="Söhne"/>
              </a:rPr>
              <a:t>: Helps in preventing errors and ensuring data stays correct.</a:t>
            </a:r>
          </a:p>
        </p:txBody>
      </p:sp>
    </p:spTree>
    <p:extLst>
      <p:ext uri="{BB962C8B-B14F-4D97-AF65-F5344CB8AC3E}">
        <p14:creationId xmlns:p14="http://schemas.microsoft.com/office/powerpoint/2010/main" val="29457749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FA437-D84D-37CC-C228-645F8CB303FE}"/>
              </a:ext>
            </a:extLst>
          </p:cNvPr>
          <p:cNvSpPr>
            <a:spLocks noGrp="1"/>
          </p:cNvSpPr>
          <p:nvPr>
            <p:ph type="title"/>
          </p:nvPr>
        </p:nvSpPr>
        <p:spPr>
          <a:xfrm>
            <a:off x="1097280" y="286603"/>
            <a:ext cx="10058400" cy="1450757"/>
          </a:xfrm>
        </p:spPr>
        <p:txBody>
          <a:bodyPr anchor="b">
            <a:normAutofit/>
          </a:bodyPr>
          <a:lstStyle/>
          <a:p>
            <a:r>
              <a:rPr lang="en-US" dirty="0"/>
              <a:t>Review</a:t>
            </a:r>
          </a:p>
        </p:txBody>
      </p:sp>
      <p:sp>
        <p:nvSpPr>
          <p:cNvPr id="3" name="Content Placeholder 2">
            <a:extLst>
              <a:ext uri="{FF2B5EF4-FFF2-40B4-BE49-F238E27FC236}">
                <a16:creationId xmlns:a16="http://schemas.microsoft.com/office/drawing/2014/main" id="{8913AF15-F7E8-02AF-46FE-784C9301A1E3}"/>
              </a:ext>
            </a:extLst>
          </p:cNvPr>
          <p:cNvSpPr>
            <a:spLocks noGrp="1"/>
          </p:cNvSpPr>
          <p:nvPr>
            <p:ph sz="half" idx="1"/>
          </p:nvPr>
        </p:nvSpPr>
        <p:spPr>
          <a:xfrm>
            <a:off x="1097280" y="2120900"/>
            <a:ext cx="4639736" cy="3748193"/>
          </a:xfrm>
        </p:spPr>
        <p:txBody>
          <a:bodyPr>
            <a:normAutofit/>
          </a:bodyPr>
          <a:lstStyle/>
          <a:p>
            <a:r>
              <a:rPr lang="en-US" altLang="zh-CN" dirty="0"/>
              <a:t>2.</a:t>
            </a:r>
            <a:r>
              <a:rPr lang="zh-CN" altLang="en-US" dirty="0"/>
              <a:t> </a:t>
            </a:r>
            <a:r>
              <a:rPr lang="en-US" altLang="zh-CN" dirty="0"/>
              <a:t>Relational Model Constraints and Relational Database Schemas</a:t>
            </a:r>
          </a:p>
          <a:p>
            <a:endParaRPr lang="en-US" dirty="0"/>
          </a:p>
        </p:txBody>
      </p:sp>
      <p:pic>
        <p:nvPicPr>
          <p:cNvPr id="4" name="Picture 3">
            <a:extLst>
              <a:ext uri="{FF2B5EF4-FFF2-40B4-BE49-F238E27FC236}">
                <a16:creationId xmlns:a16="http://schemas.microsoft.com/office/drawing/2014/main" id="{266F6318-F6DF-5281-D2CC-2E4946974D1B}"/>
              </a:ext>
            </a:extLst>
          </p:cNvPr>
          <p:cNvPicPr>
            <a:picLocks noChangeAspect="1"/>
          </p:cNvPicPr>
          <p:nvPr/>
        </p:nvPicPr>
        <p:blipFill>
          <a:blip r:embed="rId2"/>
          <a:stretch>
            <a:fillRect/>
          </a:stretch>
        </p:blipFill>
        <p:spPr>
          <a:xfrm>
            <a:off x="6515944" y="2260896"/>
            <a:ext cx="4639736" cy="3468202"/>
          </a:xfrm>
          <a:prstGeom prst="rect">
            <a:avLst/>
          </a:prstGeom>
          <a:noFill/>
        </p:spPr>
      </p:pic>
    </p:spTree>
    <p:extLst>
      <p:ext uri="{BB962C8B-B14F-4D97-AF65-F5344CB8AC3E}">
        <p14:creationId xmlns:p14="http://schemas.microsoft.com/office/powerpoint/2010/main" val="365004515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3066B66D-13B2-5B81-4641-0B9CEC070612}"/>
              </a:ext>
            </a:extLst>
          </p:cNvPr>
          <p:cNvSpPr txBox="1"/>
          <p:nvPr/>
        </p:nvSpPr>
        <p:spPr>
          <a:xfrm>
            <a:off x="153042" y="305068"/>
            <a:ext cx="11885916" cy="6247864"/>
          </a:xfrm>
          <a:prstGeom prst="rect">
            <a:avLst/>
          </a:prstGeom>
          <a:noFill/>
        </p:spPr>
        <p:txBody>
          <a:bodyPr wrap="square" rtlCol="0">
            <a:spAutoFit/>
          </a:bodyPr>
          <a:lstStyle/>
          <a:p>
            <a:pPr algn="l">
              <a:buFont typeface="+mj-lt"/>
              <a:buAutoNum type="arabicPeriod"/>
            </a:pPr>
            <a:r>
              <a:rPr lang="en-US" altLang="zh-CN" sz="2000" b="1" i="0">
                <a:solidFill>
                  <a:srgbClr val="374151"/>
                </a:solidFill>
                <a:effectLst/>
                <a:latin typeface="Söhne"/>
              </a:rPr>
              <a:t>Uniqueness</a:t>
            </a:r>
            <a:r>
              <a:rPr lang="en-US" altLang="zh-CN" sz="2000" b="0" i="0">
                <a:solidFill>
                  <a:srgbClr val="374151"/>
                </a:solidFill>
                <a:effectLst/>
                <a:latin typeface="Söhne"/>
              </a:rPr>
              <a:t>: A primary key enforces the uniqueness of records in the relation. This ensures that no two rows in the table have the same value in the primary key fields, providing a unique identifier for each record.</a:t>
            </a:r>
          </a:p>
          <a:p>
            <a:pPr algn="l">
              <a:buFont typeface="+mj-lt"/>
              <a:buAutoNum type="arabicPeriod"/>
            </a:pPr>
            <a:r>
              <a:rPr lang="en-US" altLang="zh-CN" sz="2000" b="1" i="0">
                <a:solidFill>
                  <a:srgbClr val="374151"/>
                </a:solidFill>
                <a:effectLst/>
                <a:latin typeface="Söhne"/>
              </a:rPr>
              <a:t>Referential Integrity</a:t>
            </a:r>
            <a:r>
              <a:rPr lang="en-US" altLang="zh-CN" sz="2000" b="0" i="0">
                <a:solidFill>
                  <a:srgbClr val="374151"/>
                </a:solidFill>
                <a:effectLst/>
                <a:latin typeface="Söhne"/>
              </a:rPr>
              <a:t>: The primary key acts as a point of reference for foreign keys in other relations. This is fundamental in establishing relationships between tables in a relational database. If a foreign key is set in another table, it ensures that a relationship exists to a valid record in the primary key's table.</a:t>
            </a:r>
          </a:p>
          <a:p>
            <a:pPr algn="l">
              <a:buFont typeface="+mj-lt"/>
              <a:buAutoNum type="arabicPeriod"/>
            </a:pPr>
            <a:r>
              <a:rPr lang="en-US" altLang="zh-CN" sz="2000" b="1" i="0">
                <a:solidFill>
                  <a:srgbClr val="374151"/>
                </a:solidFill>
                <a:effectLst/>
                <a:latin typeface="Söhne"/>
              </a:rPr>
              <a:t>Efficiency</a:t>
            </a:r>
            <a:r>
              <a:rPr lang="en-US" altLang="zh-CN" sz="2000" b="0" i="0">
                <a:solidFill>
                  <a:srgbClr val="374151"/>
                </a:solidFill>
                <a:effectLst/>
                <a:latin typeface="Söhne"/>
              </a:rPr>
              <a:t>: Database Management Systems (DBMS) often optimize storage and retrieval operations based on primary keys. By defining a primary key, search, retrieval, update, and delete operations can become more efficient.</a:t>
            </a:r>
          </a:p>
          <a:p>
            <a:pPr algn="l">
              <a:buFont typeface="+mj-lt"/>
              <a:buAutoNum type="arabicPeriod"/>
            </a:pPr>
            <a:r>
              <a:rPr lang="en-US" altLang="zh-CN" sz="2000" b="1" i="0">
                <a:solidFill>
                  <a:srgbClr val="374151"/>
                </a:solidFill>
                <a:effectLst/>
                <a:latin typeface="Söhne"/>
              </a:rPr>
              <a:t>Simplicity</a:t>
            </a:r>
            <a:r>
              <a:rPr lang="en-US" altLang="zh-CN" sz="2000" b="0" i="0">
                <a:solidFill>
                  <a:srgbClr val="374151"/>
                </a:solidFill>
                <a:effectLst/>
                <a:latin typeface="Söhne"/>
              </a:rPr>
              <a:t>: It's easier to manage relations when there's a standard, universally accepted unique identifier for each record. When there's a need to reference a specific record, the primary key value provides a consistent means of identification.</a:t>
            </a:r>
          </a:p>
          <a:p>
            <a:pPr algn="l">
              <a:buFont typeface="+mj-lt"/>
              <a:buAutoNum type="arabicPeriod"/>
            </a:pPr>
            <a:r>
              <a:rPr lang="en-US" altLang="zh-CN" sz="2000" b="1" i="0">
                <a:solidFill>
                  <a:srgbClr val="374151"/>
                </a:solidFill>
                <a:effectLst/>
                <a:latin typeface="Söhne"/>
              </a:rPr>
              <a:t>Consistency</a:t>
            </a:r>
            <a:r>
              <a:rPr lang="en-US" altLang="zh-CN" sz="2000" b="0" i="0">
                <a:solidFill>
                  <a:srgbClr val="374151"/>
                </a:solidFill>
                <a:effectLst/>
                <a:latin typeface="Söhne"/>
              </a:rPr>
              <a:t>: In scenarios where a relation might have multiple candidate keys, designating one as the primary key provides clarity and consistency for developers, database administrators, and other users of the database. They can always rely on the primary key as the main point of unique identification for a record.</a:t>
            </a:r>
          </a:p>
          <a:p>
            <a:pPr algn="l">
              <a:buFont typeface="+mj-lt"/>
              <a:buAutoNum type="arabicPeriod"/>
            </a:pPr>
            <a:r>
              <a:rPr lang="en-US" altLang="zh-CN" sz="2000" b="1" i="0">
                <a:solidFill>
                  <a:srgbClr val="374151"/>
                </a:solidFill>
                <a:effectLst/>
                <a:latin typeface="Söhne"/>
              </a:rPr>
              <a:t>Immutable Nature</a:t>
            </a:r>
            <a:r>
              <a:rPr lang="en-US" altLang="zh-CN" sz="2000" b="0" i="0">
                <a:solidFill>
                  <a:srgbClr val="374151"/>
                </a:solidFill>
                <a:effectLst/>
                <a:latin typeface="Söhne"/>
              </a:rPr>
              <a:t>: Ideally, the primary key value for a record should never change during the lifetime of that record. This immutability ensures stable relationships with other tables that might reference it through foreign keys.</a:t>
            </a:r>
          </a:p>
          <a:p>
            <a:pPr algn="l">
              <a:buFont typeface="+mj-lt"/>
              <a:buAutoNum type="arabicPeriod"/>
            </a:pPr>
            <a:r>
              <a:rPr lang="en-US" altLang="zh-CN" sz="2000" b="1" i="0">
                <a:solidFill>
                  <a:srgbClr val="374151"/>
                </a:solidFill>
                <a:effectLst/>
                <a:latin typeface="Söhne"/>
              </a:rPr>
              <a:t>Data Integrity</a:t>
            </a:r>
            <a:r>
              <a:rPr lang="en-US" altLang="zh-CN" sz="2000" b="0" i="0">
                <a:solidFill>
                  <a:srgbClr val="374151"/>
                </a:solidFill>
                <a:effectLst/>
                <a:latin typeface="Söhne"/>
              </a:rPr>
              <a:t>: The DBMS enforces constraints on primary keys. By setting one up, you automatically get data validation ensuring that no two records have the same primary key value and that no primary key field contains a null value.</a:t>
            </a:r>
          </a:p>
        </p:txBody>
      </p:sp>
    </p:spTree>
    <p:extLst>
      <p:ext uri="{BB962C8B-B14F-4D97-AF65-F5344CB8AC3E}">
        <p14:creationId xmlns:p14="http://schemas.microsoft.com/office/powerpoint/2010/main" val="90069190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760A1-0025-5477-63B5-A4FD290FCE80}"/>
              </a:ext>
            </a:extLst>
          </p:cNvPr>
          <p:cNvSpPr>
            <a:spLocks noGrp="1"/>
          </p:cNvSpPr>
          <p:nvPr>
            <p:ph type="title"/>
          </p:nvPr>
        </p:nvSpPr>
        <p:spPr/>
        <p:txBody>
          <a:bodyPr/>
          <a:lstStyle/>
          <a:p>
            <a:r>
              <a:rPr lang="en-US" altLang="zh-CN"/>
              <a:t>TOPIC 2</a:t>
            </a:r>
            <a:endParaRPr lang="zh-CN" altLang="en-US"/>
          </a:p>
        </p:txBody>
      </p:sp>
      <p:sp>
        <p:nvSpPr>
          <p:cNvPr id="3" name="Content Placeholder 2">
            <a:extLst>
              <a:ext uri="{FF2B5EF4-FFF2-40B4-BE49-F238E27FC236}">
                <a16:creationId xmlns:a16="http://schemas.microsoft.com/office/drawing/2014/main" id="{40571B88-6914-AD03-E17D-95A399D47092}"/>
              </a:ext>
            </a:extLst>
          </p:cNvPr>
          <p:cNvSpPr>
            <a:spLocks noGrp="1"/>
          </p:cNvSpPr>
          <p:nvPr>
            <p:ph idx="1"/>
          </p:nvPr>
        </p:nvSpPr>
        <p:spPr>
          <a:xfrm>
            <a:off x="1097280" y="2108202"/>
            <a:ext cx="10058400" cy="742004"/>
          </a:xfrm>
        </p:spPr>
        <p:txBody>
          <a:bodyPr>
            <a:normAutofit/>
          </a:bodyPr>
          <a:lstStyle/>
          <a:p>
            <a:pPr marL="0" indent="0">
              <a:buNone/>
            </a:pPr>
            <a:r>
              <a:rPr lang="en-US" altLang="zh-CN" sz="1800" b="0" i="0" u="none" strike="noStrike" baseline="0">
                <a:solidFill>
                  <a:srgbClr val="000000"/>
                </a:solidFill>
                <a:latin typeface="Arial" panose="020B0604020202020204" pitchFamily="34" charset="0"/>
              </a:rPr>
              <a:t>3) Define foreign key. What is this concept used for</a:t>
            </a:r>
            <a:r>
              <a:rPr lang="zh-CN" altLang="en-US" sz="1800" b="0" i="0" u="none" strike="noStrike" baseline="0">
                <a:solidFill>
                  <a:srgbClr val="000000"/>
                </a:solidFill>
                <a:latin typeface="Arial" panose="020B0604020202020204" pitchFamily="34" charset="0"/>
              </a:rPr>
              <a:t>？</a:t>
            </a:r>
            <a:r>
              <a:rPr lang="en-US" altLang="zh-CN" sz="1800" b="0" i="0" u="none" strike="noStrike" baseline="0">
                <a:solidFill>
                  <a:srgbClr val="000000"/>
                </a:solidFill>
                <a:latin typeface="Arial" panose="020B0604020202020204" pitchFamily="34" charset="0"/>
              </a:rPr>
              <a:t> </a:t>
            </a:r>
          </a:p>
        </p:txBody>
      </p:sp>
      <p:sp>
        <p:nvSpPr>
          <p:cNvPr id="7" name="文本框 6">
            <a:extLst>
              <a:ext uri="{FF2B5EF4-FFF2-40B4-BE49-F238E27FC236}">
                <a16:creationId xmlns:a16="http://schemas.microsoft.com/office/drawing/2014/main" id="{31D821F9-2613-496D-03C1-547714B2DBB2}"/>
              </a:ext>
            </a:extLst>
          </p:cNvPr>
          <p:cNvSpPr txBox="1"/>
          <p:nvPr/>
        </p:nvSpPr>
        <p:spPr>
          <a:xfrm>
            <a:off x="1201691" y="2850205"/>
            <a:ext cx="9362547" cy="646331"/>
          </a:xfrm>
          <a:prstGeom prst="rect">
            <a:avLst/>
          </a:prstGeom>
          <a:noFill/>
        </p:spPr>
        <p:txBody>
          <a:bodyPr wrap="square" rtlCol="0">
            <a:spAutoFit/>
          </a:bodyPr>
          <a:lstStyle/>
          <a:p>
            <a:r>
              <a:rPr lang="en-US" altLang="zh-CN" b="1" i="0">
                <a:effectLst/>
                <a:latin typeface="Söhne"/>
              </a:rPr>
              <a:t>Foreign Key</a:t>
            </a:r>
            <a:r>
              <a:rPr lang="en-US" altLang="zh-CN" b="0" i="0">
                <a:solidFill>
                  <a:srgbClr val="374151"/>
                </a:solidFill>
                <a:effectLst/>
                <a:latin typeface="Söhne"/>
              </a:rPr>
              <a:t>: A foreign key is an attribute or a set of attributes in one relation (table) that refers to the primary key of another relation. It establishes a link or relationship between the two tables.</a:t>
            </a:r>
            <a:endParaRPr lang="en-US" altLang="zh-CN"/>
          </a:p>
        </p:txBody>
      </p:sp>
      <p:graphicFrame>
        <p:nvGraphicFramePr>
          <p:cNvPr id="8" name="表格 7">
            <a:extLst>
              <a:ext uri="{FF2B5EF4-FFF2-40B4-BE49-F238E27FC236}">
                <a16:creationId xmlns:a16="http://schemas.microsoft.com/office/drawing/2014/main" id="{E8A95C4E-EB19-23CF-7F8E-49039BFEAE42}"/>
              </a:ext>
            </a:extLst>
          </p:cNvPr>
          <p:cNvGraphicFramePr>
            <a:graphicFrameLocks noGrp="1"/>
          </p:cNvGraphicFramePr>
          <p:nvPr>
            <p:extLst>
              <p:ext uri="{D42A27DB-BD31-4B8C-83A1-F6EECF244321}">
                <p14:modId xmlns:p14="http://schemas.microsoft.com/office/powerpoint/2010/main" val="4015498824"/>
              </p:ext>
            </p:extLst>
          </p:nvPr>
        </p:nvGraphicFramePr>
        <p:xfrm>
          <a:off x="578236" y="3963655"/>
          <a:ext cx="2383174" cy="1463040"/>
        </p:xfrm>
        <a:graphic>
          <a:graphicData uri="http://schemas.openxmlformats.org/drawingml/2006/table">
            <a:tbl>
              <a:tblPr/>
              <a:tblGrid>
                <a:gridCol w="1191587">
                  <a:extLst>
                    <a:ext uri="{9D8B030D-6E8A-4147-A177-3AD203B41FA5}">
                      <a16:colId xmlns:a16="http://schemas.microsoft.com/office/drawing/2014/main" val="3459648074"/>
                    </a:ext>
                  </a:extLst>
                </a:gridCol>
                <a:gridCol w="1191587">
                  <a:extLst>
                    <a:ext uri="{9D8B030D-6E8A-4147-A177-3AD203B41FA5}">
                      <a16:colId xmlns:a16="http://schemas.microsoft.com/office/drawing/2014/main" val="3200799032"/>
                    </a:ext>
                  </a:extLst>
                </a:gridCol>
              </a:tblGrid>
              <a:tr h="0">
                <a:tc>
                  <a:txBody>
                    <a:bodyPr/>
                    <a:lstStyle/>
                    <a:p>
                      <a:pPr fontAlgn="b"/>
                      <a:r>
                        <a:rPr lang="en-US" b="1">
                          <a:effectLst/>
                        </a:rPr>
                        <a:t>StudentID</a:t>
                      </a:r>
                    </a:p>
                  </a:txBody>
                  <a:tcPr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US" b="1">
                          <a:effectLst/>
                        </a:rPr>
                        <a:t>Name</a:t>
                      </a:r>
                    </a:p>
                  </a:txBody>
                  <a:tcPr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220208485"/>
                  </a:ext>
                </a:extLst>
              </a:tr>
              <a:tr h="0">
                <a:tc>
                  <a:txBody>
                    <a:bodyPr/>
                    <a:lstStyle/>
                    <a:p>
                      <a:pPr fontAlgn="base"/>
                      <a:r>
                        <a:rPr lang="en-US" altLang="zh-CN">
                          <a:effectLst/>
                        </a:rPr>
                        <a:t>1</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effectLst/>
                        </a:rPr>
                        <a:t>Alice</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2519762431"/>
                  </a:ext>
                </a:extLst>
              </a:tr>
              <a:tr h="0">
                <a:tc>
                  <a:txBody>
                    <a:bodyPr/>
                    <a:lstStyle/>
                    <a:p>
                      <a:pPr fontAlgn="base"/>
                      <a:r>
                        <a:rPr lang="en-US" altLang="zh-CN">
                          <a:effectLst/>
                        </a:rPr>
                        <a:t>2</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effectLst/>
                        </a:rPr>
                        <a:t>Bob</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4209981517"/>
                  </a:ext>
                </a:extLst>
              </a:tr>
              <a:tr h="0">
                <a:tc>
                  <a:txBody>
                    <a:bodyPr/>
                    <a:lstStyle/>
                    <a:p>
                      <a:pPr fontAlgn="base"/>
                      <a:r>
                        <a:rPr lang="en-US" altLang="zh-CN">
                          <a:effectLst/>
                        </a:rPr>
                        <a:t>3</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solidFill>
                      <a:srgbClr val="F7F7F8"/>
                    </a:solidFill>
                  </a:tcPr>
                </a:tc>
                <a:tc>
                  <a:txBody>
                    <a:bodyPr/>
                    <a:lstStyle/>
                    <a:p>
                      <a:pPr fontAlgn="base"/>
                      <a:r>
                        <a:rPr lang="en-US">
                          <a:effectLst/>
                        </a:rPr>
                        <a:t>Carol</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1031519523"/>
                  </a:ext>
                </a:extLst>
              </a:tr>
            </a:tbl>
          </a:graphicData>
        </a:graphic>
      </p:graphicFrame>
      <p:graphicFrame>
        <p:nvGraphicFramePr>
          <p:cNvPr id="9" name="表格 8">
            <a:extLst>
              <a:ext uri="{FF2B5EF4-FFF2-40B4-BE49-F238E27FC236}">
                <a16:creationId xmlns:a16="http://schemas.microsoft.com/office/drawing/2014/main" id="{C335580B-9174-74C2-4490-1AB6F81E8CB9}"/>
              </a:ext>
            </a:extLst>
          </p:cNvPr>
          <p:cNvGraphicFramePr>
            <a:graphicFrameLocks noGrp="1"/>
          </p:cNvGraphicFramePr>
          <p:nvPr>
            <p:extLst>
              <p:ext uri="{D42A27DB-BD31-4B8C-83A1-F6EECF244321}">
                <p14:modId xmlns:p14="http://schemas.microsoft.com/office/powerpoint/2010/main" val="1186573625"/>
              </p:ext>
            </p:extLst>
          </p:nvPr>
        </p:nvGraphicFramePr>
        <p:xfrm>
          <a:off x="3056342" y="3957984"/>
          <a:ext cx="4466676" cy="1463040"/>
        </p:xfrm>
        <a:graphic>
          <a:graphicData uri="http://schemas.openxmlformats.org/drawingml/2006/table">
            <a:tbl>
              <a:tblPr/>
              <a:tblGrid>
                <a:gridCol w="1488892">
                  <a:extLst>
                    <a:ext uri="{9D8B030D-6E8A-4147-A177-3AD203B41FA5}">
                      <a16:colId xmlns:a16="http://schemas.microsoft.com/office/drawing/2014/main" val="995317262"/>
                    </a:ext>
                  </a:extLst>
                </a:gridCol>
                <a:gridCol w="1488892">
                  <a:extLst>
                    <a:ext uri="{9D8B030D-6E8A-4147-A177-3AD203B41FA5}">
                      <a16:colId xmlns:a16="http://schemas.microsoft.com/office/drawing/2014/main" val="2650344893"/>
                    </a:ext>
                  </a:extLst>
                </a:gridCol>
                <a:gridCol w="1488892">
                  <a:extLst>
                    <a:ext uri="{9D8B030D-6E8A-4147-A177-3AD203B41FA5}">
                      <a16:colId xmlns:a16="http://schemas.microsoft.com/office/drawing/2014/main" val="1899592363"/>
                    </a:ext>
                  </a:extLst>
                </a:gridCol>
              </a:tblGrid>
              <a:tr h="0">
                <a:tc>
                  <a:txBody>
                    <a:bodyPr/>
                    <a:lstStyle/>
                    <a:p>
                      <a:pPr fontAlgn="b"/>
                      <a:r>
                        <a:rPr lang="en-US" b="1">
                          <a:effectLst/>
                        </a:rPr>
                        <a:t>CourseID</a:t>
                      </a:r>
                    </a:p>
                  </a:txBody>
                  <a:tcPr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US" b="1" err="1">
                          <a:effectLst/>
                        </a:rPr>
                        <a:t>CourseName</a:t>
                      </a:r>
                      <a:endParaRPr lang="en-US" b="1">
                        <a:effectLst/>
                      </a:endParaRPr>
                    </a:p>
                  </a:txBody>
                  <a:tcPr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US" b="1">
                          <a:effectLst/>
                        </a:rPr>
                        <a:t>Instructor</a:t>
                      </a:r>
                    </a:p>
                  </a:txBody>
                  <a:tcPr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3644878262"/>
                  </a:ext>
                </a:extLst>
              </a:tr>
              <a:tr h="0">
                <a:tc>
                  <a:txBody>
                    <a:bodyPr/>
                    <a:lstStyle/>
                    <a:p>
                      <a:pPr fontAlgn="base"/>
                      <a:r>
                        <a:rPr lang="en-US" altLang="zh-CN">
                          <a:effectLst/>
                        </a:rPr>
                        <a:t>101</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effectLst/>
                        </a:rPr>
                        <a:t>Math</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effectLst/>
                        </a:rPr>
                        <a:t>Mr. Smith</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2123242098"/>
                  </a:ext>
                </a:extLst>
              </a:tr>
              <a:tr h="0">
                <a:tc>
                  <a:txBody>
                    <a:bodyPr/>
                    <a:lstStyle/>
                    <a:p>
                      <a:pPr fontAlgn="base"/>
                      <a:r>
                        <a:rPr lang="en-US" altLang="zh-CN">
                          <a:effectLst/>
                        </a:rPr>
                        <a:t>102</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effectLst/>
                        </a:rPr>
                        <a:t>History</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effectLst/>
                        </a:rPr>
                        <a:t>Mrs. Jones</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3046537564"/>
                  </a:ext>
                </a:extLst>
              </a:tr>
              <a:tr h="0">
                <a:tc>
                  <a:txBody>
                    <a:bodyPr/>
                    <a:lstStyle/>
                    <a:p>
                      <a:pPr fontAlgn="base"/>
                      <a:r>
                        <a:rPr lang="en-US" altLang="zh-CN">
                          <a:effectLst/>
                        </a:rPr>
                        <a:t>103</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solidFill>
                      <a:srgbClr val="F7F7F8"/>
                    </a:solidFill>
                  </a:tcPr>
                </a:tc>
                <a:tc>
                  <a:txBody>
                    <a:bodyPr/>
                    <a:lstStyle/>
                    <a:p>
                      <a:pPr fontAlgn="base"/>
                      <a:r>
                        <a:rPr lang="en-US">
                          <a:effectLst/>
                        </a:rPr>
                        <a:t>Science</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solidFill>
                      <a:srgbClr val="F7F7F8"/>
                    </a:solidFill>
                  </a:tcPr>
                </a:tc>
                <a:tc>
                  <a:txBody>
                    <a:bodyPr/>
                    <a:lstStyle/>
                    <a:p>
                      <a:pPr fontAlgn="base"/>
                      <a:r>
                        <a:rPr lang="en-US">
                          <a:effectLst/>
                        </a:rPr>
                        <a:t>Dr. Brown</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4113762707"/>
                  </a:ext>
                </a:extLst>
              </a:tr>
            </a:tbl>
          </a:graphicData>
        </a:graphic>
      </p:graphicFrame>
      <p:graphicFrame>
        <p:nvGraphicFramePr>
          <p:cNvPr id="10" name="表格 9">
            <a:extLst>
              <a:ext uri="{FF2B5EF4-FFF2-40B4-BE49-F238E27FC236}">
                <a16:creationId xmlns:a16="http://schemas.microsoft.com/office/drawing/2014/main" id="{C152CB05-6614-8C23-4445-99F07E416B2B}"/>
              </a:ext>
            </a:extLst>
          </p:cNvPr>
          <p:cNvGraphicFramePr>
            <a:graphicFrameLocks noGrp="1"/>
          </p:cNvGraphicFramePr>
          <p:nvPr>
            <p:extLst>
              <p:ext uri="{D42A27DB-BD31-4B8C-83A1-F6EECF244321}">
                <p14:modId xmlns:p14="http://schemas.microsoft.com/office/powerpoint/2010/main" val="4019911778"/>
              </p:ext>
            </p:extLst>
          </p:nvPr>
        </p:nvGraphicFramePr>
        <p:xfrm>
          <a:off x="7617951" y="3775104"/>
          <a:ext cx="4466676" cy="1828800"/>
        </p:xfrm>
        <a:graphic>
          <a:graphicData uri="http://schemas.openxmlformats.org/drawingml/2006/table">
            <a:tbl>
              <a:tblPr/>
              <a:tblGrid>
                <a:gridCol w="1488892">
                  <a:extLst>
                    <a:ext uri="{9D8B030D-6E8A-4147-A177-3AD203B41FA5}">
                      <a16:colId xmlns:a16="http://schemas.microsoft.com/office/drawing/2014/main" val="391104602"/>
                    </a:ext>
                  </a:extLst>
                </a:gridCol>
                <a:gridCol w="1488892">
                  <a:extLst>
                    <a:ext uri="{9D8B030D-6E8A-4147-A177-3AD203B41FA5}">
                      <a16:colId xmlns:a16="http://schemas.microsoft.com/office/drawing/2014/main" val="3330282778"/>
                    </a:ext>
                  </a:extLst>
                </a:gridCol>
                <a:gridCol w="1488892">
                  <a:extLst>
                    <a:ext uri="{9D8B030D-6E8A-4147-A177-3AD203B41FA5}">
                      <a16:colId xmlns:a16="http://schemas.microsoft.com/office/drawing/2014/main" val="544592159"/>
                    </a:ext>
                  </a:extLst>
                </a:gridCol>
              </a:tblGrid>
              <a:tr h="0">
                <a:tc>
                  <a:txBody>
                    <a:bodyPr/>
                    <a:lstStyle/>
                    <a:p>
                      <a:pPr fontAlgn="b"/>
                      <a:r>
                        <a:rPr lang="en-US" b="1">
                          <a:effectLst/>
                        </a:rPr>
                        <a:t>EnrollmentID</a:t>
                      </a:r>
                    </a:p>
                  </a:txBody>
                  <a:tcPr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US" b="1">
                          <a:effectLst/>
                        </a:rPr>
                        <a:t>StudentID</a:t>
                      </a:r>
                    </a:p>
                  </a:txBody>
                  <a:tcPr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US" b="1">
                          <a:effectLst/>
                        </a:rPr>
                        <a:t>CourseID</a:t>
                      </a:r>
                    </a:p>
                  </a:txBody>
                  <a:tcPr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4169524187"/>
                  </a:ext>
                </a:extLst>
              </a:tr>
              <a:tr h="0">
                <a:tc>
                  <a:txBody>
                    <a:bodyPr/>
                    <a:lstStyle/>
                    <a:p>
                      <a:pPr fontAlgn="base"/>
                      <a:r>
                        <a:rPr lang="en-US">
                          <a:effectLst/>
                        </a:rPr>
                        <a:t>A</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ltLang="zh-CN">
                          <a:effectLst/>
                        </a:rPr>
                        <a:t>1</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ltLang="zh-CN">
                          <a:effectLst/>
                        </a:rPr>
                        <a:t>101</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1948501178"/>
                  </a:ext>
                </a:extLst>
              </a:tr>
              <a:tr h="0">
                <a:tc>
                  <a:txBody>
                    <a:bodyPr/>
                    <a:lstStyle/>
                    <a:p>
                      <a:pPr fontAlgn="base"/>
                      <a:r>
                        <a:rPr lang="en-US">
                          <a:effectLst/>
                        </a:rPr>
                        <a:t>B</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ltLang="zh-CN">
                          <a:effectLst/>
                        </a:rPr>
                        <a:t>1</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ltLang="zh-CN">
                          <a:effectLst/>
                        </a:rPr>
                        <a:t>102</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2797095735"/>
                  </a:ext>
                </a:extLst>
              </a:tr>
              <a:tr h="0">
                <a:tc>
                  <a:txBody>
                    <a:bodyPr/>
                    <a:lstStyle/>
                    <a:p>
                      <a:pPr fontAlgn="base"/>
                      <a:r>
                        <a:rPr lang="en-US">
                          <a:effectLst/>
                        </a:rPr>
                        <a:t>C</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ltLang="zh-CN">
                          <a:effectLst/>
                        </a:rPr>
                        <a:t>2</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ltLang="zh-CN">
                          <a:effectLst/>
                        </a:rPr>
                        <a:t>103</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329475890"/>
                  </a:ext>
                </a:extLst>
              </a:tr>
              <a:tr h="0">
                <a:tc>
                  <a:txBody>
                    <a:bodyPr/>
                    <a:lstStyle/>
                    <a:p>
                      <a:pPr fontAlgn="base"/>
                      <a:r>
                        <a:rPr lang="en-US">
                          <a:effectLst/>
                        </a:rPr>
                        <a:t>D</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solidFill>
                      <a:srgbClr val="F7F7F8"/>
                    </a:solidFill>
                  </a:tcPr>
                </a:tc>
                <a:tc>
                  <a:txBody>
                    <a:bodyPr/>
                    <a:lstStyle/>
                    <a:p>
                      <a:pPr fontAlgn="base"/>
                      <a:r>
                        <a:rPr lang="en-US" altLang="zh-CN">
                          <a:effectLst/>
                        </a:rPr>
                        <a:t>3</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solidFill>
                      <a:srgbClr val="F7F7F8"/>
                    </a:solidFill>
                  </a:tcPr>
                </a:tc>
                <a:tc>
                  <a:txBody>
                    <a:bodyPr/>
                    <a:lstStyle/>
                    <a:p>
                      <a:pPr fontAlgn="base"/>
                      <a:r>
                        <a:rPr lang="en-US" altLang="zh-CN">
                          <a:effectLst/>
                        </a:rPr>
                        <a:t>101</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999840916"/>
                  </a:ext>
                </a:extLst>
              </a:tr>
            </a:tbl>
          </a:graphicData>
        </a:graphic>
      </p:graphicFrame>
    </p:spTree>
    <p:extLst>
      <p:ext uri="{BB962C8B-B14F-4D97-AF65-F5344CB8AC3E}">
        <p14:creationId xmlns:p14="http://schemas.microsoft.com/office/powerpoint/2010/main" val="141126134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760A1-0025-5477-63B5-A4FD290FCE80}"/>
              </a:ext>
            </a:extLst>
          </p:cNvPr>
          <p:cNvSpPr>
            <a:spLocks noGrp="1"/>
          </p:cNvSpPr>
          <p:nvPr>
            <p:ph type="title"/>
          </p:nvPr>
        </p:nvSpPr>
        <p:spPr/>
        <p:txBody>
          <a:bodyPr/>
          <a:lstStyle/>
          <a:p>
            <a:r>
              <a:rPr lang="en-US" altLang="zh-CN"/>
              <a:t>TOPIC 2</a:t>
            </a:r>
            <a:endParaRPr lang="zh-CN" altLang="en-US"/>
          </a:p>
        </p:txBody>
      </p:sp>
      <p:sp>
        <p:nvSpPr>
          <p:cNvPr id="3" name="Content Placeholder 2">
            <a:extLst>
              <a:ext uri="{FF2B5EF4-FFF2-40B4-BE49-F238E27FC236}">
                <a16:creationId xmlns:a16="http://schemas.microsoft.com/office/drawing/2014/main" id="{40571B88-6914-AD03-E17D-95A399D47092}"/>
              </a:ext>
            </a:extLst>
          </p:cNvPr>
          <p:cNvSpPr>
            <a:spLocks noGrp="1"/>
          </p:cNvSpPr>
          <p:nvPr>
            <p:ph idx="1"/>
          </p:nvPr>
        </p:nvSpPr>
        <p:spPr>
          <a:xfrm>
            <a:off x="1097280" y="2108202"/>
            <a:ext cx="10058400" cy="742004"/>
          </a:xfrm>
        </p:spPr>
        <p:txBody>
          <a:bodyPr>
            <a:normAutofit/>
          </a:bodyPr>
          <a:lstStyle/>
          <a:p>
            <a:pPr marL="0" indent="0">
              <a:buNone/>
            </a:pPr>
            <a:r>
              <a:rPr lang="en-US" altLang="zh-CN" sz="1800" b="0" i="0" u="none" strike="noStrike" baseline="0">
                <a:solidFill>
                  <a:srgbClr val="000000"/>
                </a:solidFill>
                <a:latin typeface="Arial" panose="020B0604020202020204" pitchFamily="34" charset="0"/>
              </a:rPr>
              <a:t>3) Define foreign key. What is this concept used for</a:t>
            </a:r>
            <a:r>
              <a:rPr lang="zh-CN" altLang="en-US" sz="1800" b="0" i="0" u="none" strike="noStrike" baseline="0">
                <a:solidFill>
                  <a:srgbClr val="000000"/>
                </a:solidFill>
                <a:latin typeface="Arial" panose="020B0604020202020204" pitchFamily="34" charset="0"/>
              </a:rPr>
              <a:t>？</a:t>
            </a:r>
            <a:r>
              <a:rPr lang="en-US" altLang="zh-CN" sz="1800" b="0" i="0" u="none" strike="noStrike" baseline="0">
                <a:solidFill>
                  <a:srgbClr val="000000"/>
                </a:solidFill>
                <a:latin typeface="Arial" panose="020B0604020202020204" pitchFamily="34" charset="0"/>
              </a:rPr>
              <a:t> </a:t>
            </a:r>
          </a:p>
        </p:txBody>
      </p:sp>
      <p:sp>
        <p:nvSpPr>
          <p:cNvPr id="7" name="文本框 6">
            <a:extLst>
              <a:ext uri="{FF2B5EF4-FFF2-40B4-BE49-F238E27FC236}">
                <a16:creationId xmlns:a16="http://schemas.microsoft.com/office/drawing/2014/main" id="{31D821F9-2613-496D-03C1-547714B2DBB2}"/>
              </a:ext>
            </a:extLst>
          </p:cNvPr>
          <p:cNvSpPr txBox="1"/>
          <p:nvPr/>
        </p:nvSpPr>
        <p:spPr>
          <a:xfrm>
            <a:off x="1201691" y="2850205"/>
            <a:ext cx="9362547" cy="646331"/>
          </a:xfrm>
          <a:prstGeom prst="rect">
            <a:avLst/>
          </a:prstGeom>
          <a:noFill/>
        </p:spPr>
        <p:txBody>
          <a:bodyPr wrap="square" rtlCol="0">
            <a:spAutoFit/>
          </a:bodyPr>
          <a:lstStyle/>
          <a:p>
            <a:r>
              <a:rPr lang="en-US" altLang="zh-CN" b="1" i="0">
                <a:effectLst/>
                <a:latin typeface="Söhne"/>
              </a:rPr>
              <a:t>Foreign Key</a:t>
            </a:r>
            <a:r>
              <a:rPr lang="en-US" altLang="zh-CN" b="0" i="0">
                <a:solidFill>
                  <a:srgbClr val="374151"/>
                </a:solidFill>
                <a:effectLst/>
                <a:latin typeface="Söhne"/>
              </a:rPr>
              <a:t>: A foreign key is an attribute or a set of attributes in one relation (table) that refers to the primary key of another relation. It establishes a link or relationship between the two tables.</a:t>
            </a:r>
            <a:endParaRPr lang="en-US" altLang="zh-CN"/>
          </a:p>
        </p:txBody>
      </p:sp>
      <p:graphicFrame>
        <p:nvGraphicFramePr>
          <p:cNvPr id="8" name="表格 7">
            <a:extLst>
              <a:ext uri="{FF2B5EF4-FFF2-40B4-BE49-F238E27FC236}">
                <a16:creationId xmlns:a16="http://schemas.microsoft.com/office/drawing/2014/main" id="{E8A95C4E-EB19-23CF-7F8E-49039BFEAE42}"/>
              </a:ext>
            </a:extLst>
          </p:cNvPr>
          <p:cNvGraphicFramePr>
            <a:graphicFrameLocks noGrp="1"/>
          </p:cNvGraphicFramePr>
          <p:nvPr/>
        </p:nvGraphicFramePr>
        <p:xfrm>
          <a:off x="578236" y="3963655"/>
          <a:ext cx="2383174" cy="1463040"/>
        </p:xfrm>
        <a:graphic>
          <a:graphicData uri="http://schemas.openxmlformats.org/drawingml/2006/table">
            <a:tbl>
              <a:tblPr/>
              <a:tblGrid>
                <a:gridCol w="1191587">
                  <a:extLst>
                    <a:ext uri="{9D8B030D-6E8A-4147-A177-3AD203B41FA5}">
                      <a16:colId xmlns:a16="http://schemas.microsoft.com/office/drawing/2014/main" val="3459648074"/>
                    </a:ext>
                  </a:extLst>
                </a:gridCol>
                <a:gridCol w="1191587">
                  <a:extLst>
                    <a:ext uri="{9D8B030D-6E8A-4147-A177-3AD203B41FA5}">
                      <a16:colId xmlns:a16="http://schemas.microsoft.com/office/drawing/2014/main" val="3200799032"/>
                    </a:ext>
                  </a:extLst>
                </a:gridCol>
              </a:tblGrid>
              <a:tr h="0">
                <a:tc>
                  <a:txBody>
                    <a:bodyPr/>
                    <a:lstStyle/>
                    <a:p>
                      <a:pPr fontAlgn="b"/>
                      <a:r>
                        <a:rPr lang="en-US" b="1">
                          <a:effectLst/>
                        </a:rPr>
                        <a:t>StudentID</a:t>
                      </a:r>
                    </a:p>
                  </a:txBody>
                  <a:tcPr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US" b="1">
                          <a:effectLst/>
                        </a:rPr>
                        <a:t>Name</a:t>
                      </a:r>
                    </a:p>
                  </a:txBody>
                  <a:tcPr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220208485"/>
                  </a:ext>
                </a:extLst>
              </a:tr>
              <a:tr h="0">
                <a:tc>
                  <a:txBody>
                    <a:bodyPr/>
                    <a:lstStyle/>
                    <a:p>
                      <a:pPr fontAlgn="base"/>
                      <a:r>
                        <a:rPr lang="en-US" altLang="zh-CN">
                          <a:effectLst/>
                        </a:rPr>
                        <a:t>1</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effectLst/>
                        </a:rPr>
                        <a:t>Alice</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2519762431"/>
                  </a:ext>
                </a:extLst>
              </a:tr>
              <a:tr h="0">
                <a:tc>
                  <a:txBody>
                    <a:bodyPr/>
                    <a:lstStyle/>
                    <a:p>
                      <a:pPr fontAlgn="base"/>
                      <a:r>
                        <a:rPr lang="en-US" altLang="zh-CN">
                          <a:effectLst/>
                        </a:rPr>
                        <a:t>2</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effectLst/>
                        </a:rPr>
                        <a:t>Bob</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4209981517"/>
                  </a:ext>
                </a:extLst>
              </a:tr>
              <a:tr h="0">
                <a:tc>
                  <a:txBody>
                    <a:bodyPr/>
                    <a:lstStyle/>
                    <a:p>
                      <a:pPr fontAlgn="base"/>
                      <a:r>
                        <a:rPr lang="en-US" altLang="zh-CN">
                          <a:effectLst/>
                        </a:rPr>
                        <a:t>3</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solidFill>
                      <a:srgbClr val="F7F7F8"/>
                    </a:solidFill>
                  </a:tcPr>
                </a:tc>
                <a:tc>
                  <a:txBody>
                    <a:bodyPr/>
                    <a:lstStyle/>
                    <a:p>
                      <a:pPr fontAlgn="base"/>
                      <a:r>
                        <a:rPr lang="en-US">
                          <a:effectLst/>
                        </a:rPr>
                        <a:t>Carol</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1031519523"/>
                  </a:ext>
                </a:extLst>
              </a:tr>
            </a:tbl>
          </a:graphicData>
        </a:graphic>
      </p:graphicFrame>
      <p:graphicFrame>
        <p:nvGraphicFramePr>
          <p:cNvPr id="9" name="表格 8">
            <a:extLst>
              <a:ext uri="{FF2B5EF4-FFF2-40B4-BE49-F238E27FC236}">
                <a16:creationId xmlns:a16="http://schemas.microsoft.com/office/drawing/2014/main" id="{C335580B-9174-74C2-4490-1AB6F81E8CB9}"/>
              </a:ext>
            </a:extLst>
          </p:cNvPr>
          <p:cNvGraphicFramePr>
            <a:graphicFrameLocks noGrp="1"/>
          </p:cNvGraphicFramePr>
          <p:nvPr/>
        </p:nvGraphicFramePr>
        <p:xfrm>
          <a:off x="3056342" y="3957984"/>
          <a:ext cx="4466676" cy="1463040"/>
        </p:xfrm>
        <a:graphic>
          <a:graphicData uri="http://schemas.openxmlformats.org/drawingml/2006/table">
            <a:tbl>
              <a:tblPr/>
              <a:tblGrid>
                <a:gridCol w="1488892">
                  <a:extLst>
                    <a:ext uri="{9D8B030D-6E8A-4147-A177-3AD203B41FA5}">
                      <a16:colId xmlns:a16="http://schemas.microsoft.com/office/drawing/2014/main" val="995317262"/>
                    </a:ext>
                  </a:extLst>
                </a:gridCol>
                <a:gridCol w="1488892">
                  <a:extLst>
                    <a:ext uri="{9D8B030D-6E8A-4147-A177-3AD203B41FA5}">
                      <a16:colId xmlns:a16="http://schemas.microsoft.com/office/drawing/2014/main" val="2650344893"/>
                    </a:ext>
                  </a:extLst>
                </a:gridCol>
                <a:gridCol w="1488892">
                  <a:extLst>
                    <a:ext uri="{9D8B030D-6E8A-4147-A177-3AD203B41FA5}">
                      <a16:colId xmlns:a16="http://schemas.microsoft.com/office/drawing/2014/main" val="1899592363"/>
                    </a:ext>
                  </a:extLst>
                </a:gridCol>
              </a:tblGrid>
              <a:tr h="0">
                <a:tc>
                  <a:txBody>
                    <a:bodyPr/>
                    <a:lstStyle/>
                    <a:p>
                      <a:pPr fontAlgn="b"/>
                      <a:r>
                        <a:rPr lang="en-US" b="1">
                          <a:effectLst/>
                        </a:rPr>
                        <a:t>CourseID</a:t>
                      </a:r>
                    </a:p>
                  </a:txBody>
                  <a:tcPr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US" b="1" err="1">
                          <a:effectLst/>
                        </a:rPr>
                        <a:t>CourseName</a:t>
                      </a:r>
                      <a:endParaRPr lang="en-US" b="1">
                        <a:effectLst/>
                      </a:endParaRPr>
                    </a:p>
                  </a:txBody>
                  <a:tcPr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US" b="1">
                          <a:effectLst/>
                        </a:rPr>
                        <a:t>Instructor</a:t>
                      </a:r>
                    </a:p>
                  </a:txBody>
                  <a:tcPr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3644878262"/>
                  </a:ext>
                </a:extLst>
              </a:tr>
              <a:tr h="0">
                <a:tc>
                  <a:txBody>
                    <a:bodyPr/>
                    <a:lstStyle/>
                    <a:p>
                      <a:pPr fontAlgn="base"/>
                      <a:r>
                        <a:rPr lang="en-US" altLang="zh-CN">
                          <a:effectLst/>
                        </a:rPr>
                        <a:t>101</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effectLst/>
                        </a:rPr>
                        <a:t>Math</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effectLst/>
                        </a:rPr>
                        <a:t>Mr. Smith</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2123242098"/>
                  </a:ext>
                </a:extLst>
              </a:tr>
              <a:tr h="0">
                <a:tc>
                  <a:txBody>
                    <a:bodyPr/>
                    <a:lstStyle/>
                    <a:p>
                      <a:pPr fontAlgn="base"/>
                      <a:r>
                        <a:rPr lang="en-US" altLang="zh-CN">
                          <a:effectLst/>
                        </a:rPr>
                        <a:t>102</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effectLst/>
                        </a:rPr>
                        <a:t>History</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effectLst/>
                        </a:rPr>
                        <a:t>Mrs. Jones</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3046537564"/>
                  </a:ext>
                </a:extLst>
              </a:tr>
              <a:tr h="0">
                <a:tc>
                  <a:txBody>
                    <a:bodyPr/>
                    <a:lstStyle/>
                    <a:p>
                      <a:pPr fontAlgn="base"/>
                      <a:r>
                        <a:rPr lang="en-US" altLang="zh-CN">
                          <a:effectLst/>
                        </a:rPr>
                        <a:t>103</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solidFill>
                      <a:srgbClr val="F7F7F8"/>
                    </a:solidFill>
                  </a:tcPr>
                </a:tc>
                <a:tc>
                  <a:txBody>
                    <a:bodyPr/>
                    <a:lstStyle/>
                    <a:p>
                      <a:pPr fontAlgn="base"/>
                      <a:r>
                        <a:rPr lang="en-US">
                          <a:effectLst/>
                        </a:rPr>
                        <a:t>Science</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solidFill>
                      <a:srgbClr val="F7F7F8"/>
                    </a:solidFill>
                  </a:tcPr>
                </a:tc>
                <a:tc>
                  <a:txBody>
                    <a:bodyPr/>
                    <a:lstStyle/>
                    <a:p>
                      <a:pPr fontAlgn="base"/>
                      <a:r>
                        <a:rPr lang="en-US" dirty="0">
                          <a:effectLst/>
                        </a:rPr>
                        <a:t>Dr. Brown</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4113762707"/>
                  </a:ext>
                </a:extLst>
              </a:tr>
            </a:tbl>
          </a:graphicData>
        </a:graphic>
      </p:graphicFrame>
      <p:graphicFrame>
        <p:nvGraphicFramePr>
          <p:cNvPr id="10" name="表格 9">
            <a:extLst>
              <a:ext uri="{FF2B5EF4-FFF2-40B4-BE49-F238E27FC236}">
                <a16:creationId xmlns:a16="http://schemas.microsoft.com/office/drawing/2014/main" id="{C152CB05-6614-8C23-4445-99F07E416B2B}"/>
              </a:ext>
            </a:extLst>
          </p:cNvPr>
          <p:cNvGraphicFramePr>
            <a:graphicFrameLocks noGrp="1"/>
          </p:cNvGraphicFramePr>
          <p:nvPr/>
        </p:nvGraphicFramePr>
        <p:xfrm>
          <a:off x="7617951" y="3775104"/>
          <a:ext cx="4466676" cy="1828800"/>
        </p:xfrm>
        <a:graphic>
          <a:graphicData uri="http://schemas.openxmlformats.org/drawingml/2006/table">
            <a:tbl>
              <a:tblPr/>
              <a:tblGrid>
                <a:gridCol w="1488892">
                  <a:extLst>
                    <a:ext uri="{9D8B030D-6E8A-4147-A177-3AD203B41FA5}">
                      <a16:colId xmlns:a16="http://schemas.microsoft.com/office/drawing/2014/main" val="391104602"/>
                    </a:ext>
                  </a:extLst>
                </a:gridCol>
                <a:gridCol w="1488892">
                  <a:extLst>
                    <a:ext uri="{9D8B030D-6E8A-4147-A177-3AD203B41FA5}">
                      <a16:colId xmlns:a16="http://schemas.microsoft.com/office/drawing/2014/main" val="3330282778"/>
                    </a:ext>
                  </a:extLst>
                </a:gridCol>
                <a:gridCol w="1488892">
                  <a:extLst>
                    <a:ext uri="{9D8B030D-6E8A-4147-A177-3AD203B41FA5}">
                      <a16:colId xmlns:a16="http://schemas.microsoft.com/office/drawing/2014/main" val="544592159"/>
                    </a:ext>
                  </a:extLst>
                </a:gridCol>
              </a:tblGrid>
              <a:tr h="0">
                <a:tc>
                  <a:txBody>
                    <a:bodyPr/>
                    <a:lstStyle/>
                    <a:p>
                      <a:pPr fontAlgn="b"/>
                      <a:r>
                        <a:rPr lang="en-US" b="1">
                          <a:effectLst/>
                        </a:rPr>
                        <a:t>EnrollmentID</a:t>
                      </a:r>
                    </a:p>
                  </a:txBody>
                  <a:tcPr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US" b="1">
                          <a:effectLst/>
                        </a:rPr>
                        <a:t>StudentID</a:t>
                      </a:r>
                    </a:p>
                  </a:txBody>
                  <a:tcPr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
                      <a:r>
                        <a:rPr lang="en-US" b="1">
                          <a:effectLst/>
                        </a:rPr>
                        <a:t>CourseID</a:t>
                      </a:r>
                    </a:p>
                  </a:txBody>
                  <a:tcPr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4169524187"/>
                  </a:ext>
                </a:extLst>
              </a:tr>
              <a:tr h="0">
                <a:tc>
                  <a:txBody>
                    <a:bodyPr/>
                    <a:lstStyle/>
                    <a:p>
                      <a:pPr fontAlgn="base"/>
                      <a:r>
                        <a:rPr lang="en-US">
                          <a:effectLst/>
                        </a:rPr>
                        <a:t>A</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ltLang="zh-CN">
                          <a:effectLst/>
                        </a:rPr>
                        <a:t>1</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ltLang="zh-CN">
                          <a:effectLst/>
                        </a:rPr>
                        <a:t>101</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1948501178"/>
                  </a:ext>
                </a:extLst>
              </a:tr>
              <a:tr h="0">
                <a:tc>
                  <a:txBody>
                    <a:bodyPr/>
                    <a:lstStyle/>
                    <a:p>
                      <a:pPr fontAlgn="base"/>
                      <a:r>
                        <a:rPr lang="en-US">
                          <a:effectLst/>
                        </a:rPr>
                        <a:t>B</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ltLang="zh-CN">
                          <a:effectLst/>
                        </a:rPr>
                        <a:t>1</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ltLang="zh-CN">
                          <a:effectLst/>
                        </a:rPr>
                        <a:t>102</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2797095735"/>
                  </a:ext>
                </a:extLst>
              </a:tr>
              <a:tr h="0">
                <a:tc>
                  <a:txBody>
                    <a:bodyPr/>
                    <a:lstStyle/>
                    <a:p>
                      <a:pPr fontAlgn="base"/>
                      <a:r>
                        <a:rPr lang="en-US">
                          <a:effectLst/>
                        </a:rPr>
                        <a:t>C</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ltLang="zh-CN">
                          <a:effectLst/>
                        </a:rPr>
                        <a:t>2</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fontAlgn="base"/>
                      <a:r>
                        <a:rPr lang="en-US" altLang="zh-CN">
                          <a:effectLst/>
                        </a:rPr>
                        <a:t>103</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329475890"/>
                  </a:ext>
                </a:extLst>
              </a:tr>
              <a:tr h="0">
                <a:tc>
                  <a:txBody>
                    <a:bodyPr/>
                    <a:lstStyle/>
                    <a:p>
                      <a:pPr fontAlgn="base"/>
                      <a:r>
                        <a:rPr lang="en-US">
                          <a:effectLst/>
                        </a:rPr>
                        <a:t>D</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solidFill>
                      <a:srgbClr val="F7F7F8"/>
                    </a:solidFill>
                  </a:tcPr>
                </a:tc>
                <a:tc>
                  <a:txBody>
                    <a:bodyPr/>
                    <a:lstStyle/>
                    <a:p>
                      <a:pPr fontAlgn="base"/>
                      <a:r>
                        <a:rPr lang="en-US" altLang="zh-CN">
                          <a:effectLst/>
                        </a:rPr>
                        <a:t>3</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solidFill>
                      <a:srgbClr val="F7F7F8"/>
                    </a:solidFill>
                  </a:tcPr>
                </a:tc>
                <a:tc>
                  <a:txBody>
                    <a:bodyPr/>
                    <a:lstStyle/>
                    <a:p>
                      <a:pPr fontAlgn="base"/>
                      <a:r>
                        <a:rPr lang="en-US" altLang="zh-CN">
                          <a:effectLst/>
                        </a:rPr>
                        <a:t>101</a:t>
                      </a:r>
                    </a:p>
                  </a:txBody>
                  <a:tcPr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solidFill>
                      <a:srgbClr val="F7F7F8"/>
                    </a:solidFill>
                  </a:tcPr>
                </a:tc>
                <a:extLst>
                  <a:ext uri="{0D108BD9-81ED-4DB2-BD59-A6C34878D82A}">
                    <a16:rowId xmlns:a16="http://schemas.microsoft.com/office/drawing/2014/main" val="999840916"/>
                  </a:ext>
                </a:extLst>
              </a:tr>
            </a:tbl>
          </a:graphicData>
        </a:graphic>
      </p:graphicFrame>
    </p:spTree>
    <p:extLst>
      <p:ext uri="{BB962C8B-B14F-4D97-AF65-F5344CB8AC3E}">
        <p14:creationId xmlns:p14="http://schemas.microsoft.com/office/powerpoint/2010/main" val="351706360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760A1-0025-5477-63B5-A4FD290FCE80}"/>
              </a:ext>
            </a:extLst>
          </p:cNvPr>
          <p:cNvSpPr>
            <a:spLocks noGrp="1"/>
          </p:cNvSpPr>
          <p:nvPr>
            <p:ph type="title"/>
          </p:nvPr>
        </p:nvSpPr>
        <p:spPr/>
        <p:txBody>
          <a:bodyPr/>
          <a:lstStyle/>
          <a:p>
            <a:r>
              <a:rPr lang="en-US" altLang="zh-CN"/>
              <a:t>TOPIC 3</a:t>
            </a:r>
            <a:endParaRPr lang="zh-CN" altLang="en-US"/>
          </a:p>
        </p:txBody>
      </p:sp>
      <p:sp>
        <p:nvSpPr>
          <p:cNvPr id="3" name="Content Placeholder 2">
            <a:extLst>
              <a:ext uri="{FF2B5EF4-FFF2-40B4-BE49-F238E27FC236}">
                <a16:creationId xmlns:a16="http://schemas.microsoft.com/office/drawing/2014/main" id="{40571B88-6914-AD03-E17D-95A399D47092}"/>
              </a:ext>
            </a:extLst>
          </p:cNvPr>
          <p:cNvSpPr>
            <a:spLocks noGrp="1"/>
          </p:cNvSpPr>
          <p:nvPr>
            <p:ph idx="1"/>
          </p:nvPr>
        </p:nvSpPr>
        <p:spPr>
          <a:xfrm>
            <a:off x="457200" y="2108201"/>
            <a:ext cx="5971308" cy="4386117"/>
          </a:xfrm>
        </p:spPr>
        <p:txBody>
          <a:bodyPr>
            <a:normAutofit lnSpcReduction="10000"/>
          </a:bodyPr>
          <a:lstStyle/>
          <a:p>
            <a:pPr marL="0" indent="0">
              <a:buNone/>
            </a:pPr>
            <a:r>
              <a:rPr lang="en-US" altLang="zh-CN" sz="1800" b="0" i="0" u="none" strike="noStrike" baseline="0" dirty="0">
                <a:solidFill>
                  <a:srgbClr val="000000"/>
                </a:solidFill>
                <a:latin typeface="Arial" panose="020B0604020202020204" pitchFamily="34" charset="0"/>
              </a:rPr>
              <a:t>Suppose each of the following Update operations is applied directly to the database of Figure 5.6. Discuss all integrity constraints violated by each operation, if any, and the different ways of enforcing these constraints: </a:t>
            </a:r>
          </a:p>
          <a:p>
            <a:r>
              <a:rPr lang="en-US" altLang="zh-CN" sz="1800" b="0" i="0" u="none" strike="noStrike" baseline="0" dirty="0">
                <a:solidFill>
                  <a:srgbClr val="000000"/>
                </a:solidFill>
                <a:latin typeface="Arial" panose="020B0604020202020204" pitchFamily="34" charset="0"/>
              </a:rPr>
              <a:t>a. Insert &lt; 'Robert', 'F', 'Scott', '943775543', '1942-06-21', '2365 Newcastle Rd, Bellaire, TX', M, 58000, '888665555', 1 &gt; into EMPLOYEE. </a:t>
            </a:r>
          </a:p>
          <a:p>
            <a:r>
              <a:rPr lang="en-US" altLang="zh-CN" sz="1800" b="0" i="0" u="none" strike="noStrike" baseline="0" dirty="0">
                <a:solidFill>
                  <a:srgbClr val="000000"/>
                </a:solidFill>
                <a:latin typeface="Arial" panose="020B0604020202020204" pitchFamily="34" charset="0"/>
              </a:rPr>
              <a:t>b. Insert &lt; '</a:t>
            </a:r>
            <a:r>
              <a:rPr lang="en-US" altLang="zh-CN" sz="1800" b="0" i="0" u="none" strike="noStrike" baseline="0" dirty="0" err="1">
                <a:solidFill>
                  <a:srgbClr val="000000"/>
                </a:solidFill>
                <a:latin typeface="Arial" panose="020B0604020202020204" pitchFamily="34" charset="0"/>
              </a:rPr>
              <a:t>ProductA</a:t>
            </a:r>
            <a:r>
              <a:rPr lang="en-US" altLang="zh-CN" sz="1800" b="0" i="0" u="none" strike="noStrike" baseline="0" dirty="0">
                <a:solidFill>
                  <a:srgbClr val="000000"/>
                </a:solidFill>
                <a:latin typeface="Arial" panose="020B0604020202020204" pitchFamily="34" charset="0"/>
              </a:rPr>
              <a:t>', 4, 'Bellaire', 2 &gt; into PROJECT. </a:t>
            </a:r>
          </a:p>
          <a:p>
            <a:r>
              <a:rPr lang="en-US" altLang="zh-CN" sz="1800" b="0" i="0" u="none" strike="noStrike" baseline="0" dirty="0">
                <a:solidFill>
                  <a:srgbClr val="000000"/>
                </a:solidFill>
                <a:latin typeface="Arial" panose="020B0604020202020204" pitchFamily="34" charset="0"/>
              </a:rPr>
              <a:t>c. Delete the EMPLOYEE tuple with SSN= '987654321'. </a:t>
            </a:r>
          </a:p>
          <a:p>
            <a:r>
              <a:rPr lang="en-US" altLang="zh-CN" sz="1800" b="0" i="0" u="none" strike="noStrike" baseline="0" dirty="0">
                <a:solidFill>
                  <a:srgbClr val="000000"/>
                </a:solidFill>
                <a:latin typeface="Arial" panose="020B0604020202020204" pitchFamily="34" charset="0"/>
              </a:rPr>
              <a:t>d. Modify the MGRSSN and MGRSTARTDATE of the DEPARTMENT tuple with DNUMBER=5 to '123456789' and '1988-10-01', respectively. </a:t>
            </a:r>
          </a:p>
        </p:txBody>
      </p:sp>
      <p:pic>
        <p:nvPicPr>
          <p:cNvPr id="7" name="图片 6">
            <a:extLst>
              <a:ext uri="{FF2B5EF4-FFF2-40B4-BE49-F238E27FC236}">
                <a16:creationId xmlns:a16="http://schemas.microsoft.com/office/drawing/2014/main" id="{16A7C5BD-4FA0-FAF9-28B3-6CD57580DECB}"/>
              </a:ext>
            </a:extLst>
          </p:cNvPr>
          <p:cNvPicPr>
            <a:picLocks noChangeAspect="1"/>
          </p:cNvPicPr>
          <p:nvPr/>
        </p:nvPicPr>
        <p:blipFill>
          <a:blip r:embed="rId3"/>
          <a:stretch>
            <a:fillRect/>
          </a:stretch>
        </p:blipFill>
        <p:spPr>
          <a:xfrm>
            <a:off x="6428508" y="0"/>
            <a:ext cx="5652655" cy="6858000"/>
          </a:xfrm>
          <a:prstGeom prst="rect">
            <a:avLst/>
          </a:prstGeom>
        </p:spPr>
      </p:pic>
    </p:spTree>
    <p:extLst>
      <p:ext uri="{BB962C8B-B14F-4D97-AF65-F5344CB8AC3E}">
        <p14:creationId xmlns:p14="http://schemas.microsoft.com/office/powerpoint/2010/main" val="66665913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16B635-0650-6FDB-6D4F-B082F3839403}"/>
              </a:ext>
            </a:extLst>
          </p:cNvPr>
          <p:cNvSpPr>
            <a:spLocks noGrp="1"/>
          </p:cNvSpPr>
          <p:nvPr>
            <p:ph type="title"/>
          </p:nvPr>
        </p:nvSpPr>
        <p:spPr/>
        <p:txBody>
          <a:bodyPr/>
          <a:lstStyle/>
          <a:p>
            <a:r>
              <a:rPr lang="en-US" altLang="zh-CN" dirty="0"/>
              <a:t>TOPIC 4</a:t>
            </a:r>
            <a:endParaRPr lang="zh-CN" altLang="en-US" dirty="0"/>
          </a:p>
        </p:txBody>
      </p:sp>
      <p:sp>
        <p:nvSpPr>
          <p:cNvPr id="3" name="内容占位符 2">
            <a:extLst>
              <a:ext uri="{FF2B5EF4-FFF2-40B4-BE49-F238E27FC236}">
                <a16:creationId xmlns:a16="http://schemas.microsoft.com/office/drawing/2014/main" id="{CF247AD5-F91E-7978-B7C1-0B0DC27FF336}"/>
              </a:ext>
            </a:extLst>
          </p:cNvPr>
          <p:cNvSpPr>
            <a:spLocks noGrp="1"/>
          </p:cNvSpPr>
          <p:nvPr>
            <p:ph idx="1"/>
          </p:nvPr>
        </p:nvSpPr>
        <p:spPr>
          <a:xfrm>
            <a:off x="1097280" y="2108201"/>
            <a:ext cx="10058400" cy="4240644"/>
          </a:xfrm>
        </p:spPr>
        <p:txBody>
          <a:bodyPr>
            <a:normAutofit fontScale="62500" lnSpcReduction="20000"/>
          </a:bodyPr>
          <a:lstStyle/>
          <a:p>
            <a:r>
              <a:rPr lang="en-US" altLang="zh-CN" sz="2900" b="0" i="0" u="none" strike="noStrike" baseline="0" dirty="0">
                <a:solidFill>
                  <a:srgbClr val="000000"/>
                </a:solidFill>
                <a:latin typeface="Arial" panose="020B0604020202020204" pitchFamily="34" charset="0"/>
              </a:rPr>
              <a:t>Consider the following 6 relations for an order-processing database application in a company: </a:t>
            </a:r>
          </a:p>
          <a:p>
            <a:r>
              <a:rPr lang="en-US" altLang="zh-CN" sz="2900" b="0" i="0" u="none" strike="noStrike" baseline="0" dirty="0">
                <a:solidFill>
                  <a:srgbClr val="000000"/>
                </a:solidFill>
                <a:latin typeface="Arial" panose="020B0604020202020204" pitchFamily="34" charset="0"/>
              </a:rPr>
              <a:t>CUSTOMER (Cust#, </a:t>
            </a:r>
            <a:r>
              <a:rPr lang="en-US" altLang="zh-CN" sz="2900" b="0" i="0" u="none" strike="noStrike" baseline="0" dirty="0" err="1">
                <a:solidFill>
                  <a:srgbClr val="000000"/>
                </a:solidFill>
                <a:latin typeface="Arial" panose="020B0604020202020204" pitchFamily="34" charset="0"/>
              </a:rPr>
              <a:t>Cname</a:t>
            </a:r>
            <a:r>
              <a:rPr lang="en-US" altLang="zh-CN" sz="2900" b="0" i="0" u="none" strike="noStrike" baseline="0" dirty="0">
                <a:solidFill>
                  <a:srgbClr val="000000"/>
                </a:solidFill>
                <a:latin typeface="Arial" panose="020B0604020202020204" pitchFamily="34" charset="0"/>
              </a:rPr>
              <a:t>, City) </a:t>
            </a:r>
          </a:p>
          <a:p>
            <a:r>
              <a:rPr lang="en-US" altLang="zh-CN" sz="2900" b="0" i="0" u="none" strike="noStrike" baseline="0" dirty="0">
                <a:solidFill>
                  <a:srgbClr val="000000"/>
                </a:solidFill>
                <a:latin typeface="Arial" panose="020B0604020202020204" pitchFamily="34" charset="0"/>
              </a:rPr>
              <a:t>ORDER (Order#, </a:t>
            </a:r>
            <a:r>
              <a:rPr lang="en-US" altLang="zh-CN" sz="2900" b="0" i="0" u="none" strike="noStrike" baseline="0" dirty="0" err="1">
                <a:solidFill>
                  <a:srgbClr val="000000"/>
                </a:solidFill>
                <a:latin typeface="Arial" panose="020B0604020202020204" pitchFamily="34" charset="0"/>
              </a:rPr>
              <a:t>Odate</a:t>
            </a:r>
            <a:r>
              <a:rPr lang="en-US" altLang="zh-CN" sz="2900" b="0" i="0" u="none" strike="noStrike" baseline="0" dirty="0">
                <a:solidFill>
                  <a:srgbClr val="000000"/>
                </a:solidFill>
                <a:latin typeface="Arial" panose="020B0604020202020204" pitchFamily="34" charset="0"/>
              </a:rPr>
              <a:t>, Cust#, </a:t>
            </a:r>
            <a:r>
              <a:rPr lang="en-US" altLang="zh-CN" sz="2900" b="0" i="0" u="none" strike="noStrike" baseline="0" dirty="0" err="1">
                <a:solidFill>
                  <a:srgbClr val="000000"/>
                </a:solidFill>
                <a:latin typeface="Arial" panose="020B0604020202020204" pitchFamily="34" charset="0"/>
              </a:rPr>
              <a:t>Ord_Amt</a:t>
            </a:r>
            <a:r>
              <a:rPr lang="en-US" altLang="zh-CN" sz="2900" b="0" i="0" u="none" strike="noStrike" baseline="0" dirty="0">
                <a:solidFill>
                  <a:srgbClr val="000000"/>
                </a:solidFill>
                <a:latin typeface="Arial" panose="020B0604020202020204" pitchFamily="34" charset="0"/>
              </a:rPr>
              <a:t>) </a:t>
            </a:r>
          </a:p>
          <a:p>
            <a:r>
              <a:rPr lang="en-US" altLang="zh-CN" sz="2900" b="0" i="0" u="none" strike="noStrike" baseline="0" dirty="0">
                <a:solidFill>
                  <a:srgbClr val="000000"/>
                </a:solidFill>
                <a:latin typeface="Arial" panose="020B0604020202020204" pitchFamily="34" charset="0"/>
              </a:rPr>
              <a:t>ORDER_ITEM (Order#, Item#, Qty) </a:t>
            </a:r>
          </a:p>
          <a:p>
            <a:r>
              <a:rPr lang="en-US" altLang="zh-CN" sz="2900" b="0" i="0" u="none" strike="noStrike" baseline="0" dirty="0">
                <a:solidFill>
                  <a:srgbClr val="000000"/>
                </a:solidFill>
                <a:latin typeface="Arial" panose="020B0604020202020204" pitchFamily="34" charset="0"/>
              </a:rPr>
              <a:t>ITEM (Item#, </a:t>
            </a:r>
            <a:r>
              <a:rPr lang="en-US" altLang="zh-CN" sz="2900" b="0" i="0" u="none" strike="noStrike" baseline="0" dirty="0" err="1">
                <a:solidFill>
                  <a:srgbClr val="000000"/>
                </a:solidFill>
                <a:latin typeface="Arial" panose="020B0604020202020204" pitchFamily="34" charset="0"/>
              </a:rPr>
              <a:t>Unit_price</a:t>
            </a:r>
            <a:r>
              <a:rPr lang="en-US" altLang="zh-CN" sz="2900" b="0" i="0" u="none" strike="noStrike" baseline="0" dirty="0">
                <a:solidFill>
                  <a:srgbClr val="000000"/>
                </a:solidFill>
                <a:latin typeface="Arial" panose="020B0604020202020204" pitchFamily="34" charset="0"/>
              </a:rPr>
              <a:t>) </a:t>
            </a:r>
          </a:p>
          <a:p>
            <a:r>
              <a:rPr lang="en-US" altLang="zh-CN" sz="2900" b="0" i="0" u="none" strike="noStrike" baseline="0" dirty="0">
                <a:solidFill>
                  <a:srgbClr val="000000"/>
                </a:solidFill>
                <a:latin typeface="Arial" panose="020B0604020202020204" pitchFamily="34" charset="0"/>
              </a:rPr>
              <a:t>SHIPMENT (Order#, Warehouse#, </a:t>
            </a:r>
            <a:r>
              <a:rPr lang="en-US" altLang="zh-CN" sz="2900" b="0" i="0" u="none" strike="noStrike" baseline="0" dirty="0" err="1">
                <a:solidFill>
                  <a:srgbClr val="000000"/>
                </a:solidFill>
                <a:latin typeface="Arial" panose="020B0604020202020204" pitchFamily="34" charset="0"/>
              </a:rPr>
              <a:t>Ship_date</a:t>
            </a:r>
            <a:r>
              <a:rPr lang="en-US" altLang="zh-CN" sz="2900" b="0" i="0" u="none" strike="noStrike" baseline="0" dirty="0">
                <a:solidFill>
                  <a:srgbClr val="000000"/>
                </a:solidFill>
                <a:latin typeface="Arial" panose="020B0604020202020204" pitchFamily="34" charset="0"/>
              </a:rPr>
              <a:t>) </a:t>
            </a:r>
          </a:p>
          <a:p>
            <a:r>
              <a:rPr lang="en-US" altLang="zh-CN" sz="2900" b="0" i="0" u="none" strike="noStrike" baseline="0" dirty="0">
                <a:solidFill>
                  <a:srgbClr val="000000"/>
                </a:solidFill>
                <a:latin typeface="Arial" panose="020B0604020202020204" pitchFamily="34" charset="0"/>
              </a:rPr>
              <a:t>WAREHOUSE (Warehouse#, City) </a:t>
            </a:r>
          </a:p>
          <a:p>
            <a:r>
              <a:rPr lang="en-US" altLang="zh-CN" sz="2200" b="0" i="0" u="none" strike="noStrike" baseline="0" dirty="0">
                <a:solidFill>
                  <a:srgbClr val="000000"/>
                </a:solidFill>
                <a:latin typeface="Arial" panose="020B0604020202020204" pitchFamily="34" charset="0"/>
              </a:rPr>
              <a:t>Here, </a:t>
            </a:r>
            <a:r>
              <a:rPr lang="en-US" altLang="zh-CN" sz="2200" b="0" i="0" u="none" strike="noStrike" baseline="0" dirty="0" err="1">
                <a:solidFill>
                  <a:srgbClr val="000000"/>
                </a:solidFill>
                <a:latin typeface="Arial" panose="020B0604020202020204" pitchFamily="34" charset="0"/>
              </a:rPr>
              <a:t>Ord_Amt</a:t>
            </a:r>
            <a:r>
              <a:rPr lang="en-US" altLang="zh-CN" sz="2200" b="0" i="0" u="none" strike="noStrike" baseline="0" dirty="0">
                <a:solidFill>
                  <a:srgbClr val="000000"/>
                </a:solidFill>
                <a:latin typeface="Arial" panose="020B0604020202020204" pitchFamily="34" charset="0"/>
              </a:rPr>
              <a:t> refers to total dollar amount of an order; </a:t>
            </a:r>
            <a:r>
              <a:rPr lang="en-US" altLang="zh-CN" sz="2200" b="0" i="0" u="none" strike="noStrike" baseline="0" dirty="0" err="1">
                <a:solidFill>
                  <a:srgbClr val="000000"/>
                </a:solidFill>
                <a:latin typeface="Arial" panose="020B0604020202020204" pitchFamily="34" charset="0"/>
              </a:rPr>
              <a:t>Odate</a:t>
            </a:r>
            <a:r>
              <a:rPr lang="en-US" altLang="zh-CN" sz="2200" b="0" i="0" u="none" strike="noStrike" baseline="0" dirty="0">
                <a:solidFill>
                  <a:srgbClr val="000000"/>
                </a:solidFill>
                <a:latin typeface="Arial" panose="020B0604020202020204" pitchFamily="34" charset="0"/>
              </a:rPr>
              <a:t> is the date the order was placed; </a:t>
            </a:r>
            <a:r>
              <a:rPr lang="en-US" altLang="zh-CN" sz="2200" b="0" i="0" u="none" strike="noStrike" baseline="0" dirty="0" err="1">
                <a:solidFill>
                  <a:srgbClr val="000000"/>
                </a:solidFill>
                <a:latin typeface="Arial" panose="020B0604020202020204" pitchFamily="34" charset="0"/>
              </a:rPr>
              <a:t>Ship_date</a:t>
            </a:r>
            <a:r>
              <a:rPr lang="en-US" altLang="zh-CN" sz="2200" b="0" i="0" u="none" strike="noStrike" baseline="0" dirty="0">
                <a:solidFill>
                  <a:srgbClr val="000000"/>
                </a:solidFill>
                <a:latin typeface="Arial" panose="020B0604020202020204" pitchFamily="34" charset="0"/>
              </a:rPr>
              <a:t> is the date an order (or part of an order) is shipped from the warehouse. Assume that an order can be shipped from several warehouses. </a:t>
            </a:r>
          </a:p>
          <a:p>
            <a:r>
              <a:rPr lang="en-US" altLang="zh-CN" sz="2200" b="0" i="0" u="none" strike="noStrike" baseline="0" dirty="0">
                <a:solidFill>
                  <a:srgbClr val="000000"/>
                </a:solidFill>
                <a:latin typeface="Arial" panose="020B0604020202020204" pitchFamily="34" charset="0"/>
              </a:rPr>
              <a:t>Specify the foreign keys for this schema. </a:t>
            </a:r>
            <a:endParaRPr lang="zh-CN" altLang="en-US" sz="2600" dirty="0"/>
          </a:p>
        </p:txBody>
      </p:sp>
    </p:spTree>
    <p:extLst>
      <p:ext uri="{BB962C8B-B14F-4D97-AF65-F5344CB8AC3E}">
        <p14:creationId xmlns:p14="http://schemas.microsoft.com/office/powerpoint/2010/main" val="309938976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altLang="zh-CN" sz="4800">
                <a:latin typeface="Microsoft YaHei UI" panose="020B0503020204020204" pitchFamily="34" charset="-122"/>
                <a:ea typeface="Microsoft YaHei UI" panose="020B0503020204020204" pitchFamily="34" charset="-122"/>
              </a:rPr>
              <a:t>TOPIC 5</a:t>
            </a:r>
            <a:endParaRPr lang="en-US" altLang="zh-CN">
              <a:latin typeface="Microsoft YaHei UI" panose="020B0503020204020204" pitchFamily="34" charset="-122"/>
              <a:ea typeface="Microsoft YaHei UI" panose="020B0503020204020204" pitchFamily="34" charset="-122"/>
            </a:endParaRPr>
          </a:p>
        </p:txBody>
      </p:sp>
      <p:sp>
        <p:nvSpPr>
          <p:cNvPr id="5" name="内容占位符 4">
            <a:extLst>
              <a:ext uri="{FF2B5EF4-FFF2-40B4-BE49-F238E27FC236}">
                <a16:creationId xmlns:a16="http://schemas.microsoft.com/office/drawing/2014/main" id="{FCE16F22-BD8F-DAFC-6696-23AB745A757E}"/>
              </a:ext>
            </a:extLst>
          </p:cNvPr>
          <p:cNvSpPr>
            <a:spLocks noGrp="1"/>
          </p:cNvSpPr>
          <p:nvPr>
            <p:ph idx="1"/>
          </p:nvPr>
        </p:nvSpPr>
        <p:spPr>
          <a:xfrm>
            <a:off x="485775" y="1895475"/>
            <a:ext cx="11506200" cy="4515263"/>
          </a:xfrm>
        </p:spPr>
        <p:txBody>
          <a:bodyPr>
            <a:normAutofit/>
          </a:bodyPr>
          <a:lstStyle/>
          <a:p>
            <a:r>
              <a:rPr lang="en-US" altLang="zh-CN" sz="1800" b="0" i="0" u="none" strike="noStrike" baseline="0" dirty="0">
                <a:solidFill>
                  <a:srgbClr val="000000"/>
                </a:solidFill>
                <a:latin typeface="Arial" panose="020B0604020202020204" pitchFamily="34" charset="0"/>
              </a:rPr>
              <a:t>1) Create a MySQL database table named 'inventory' in MySQL Monitor, a command-line program by following </a:t>
            </a:r>
          </a:p>
          <a:p>
            <a:r>
              <a:rPr lang="en-US" altLang="zh-CN" sz="1800" b="0" i="0" u="none" strike="noStrike" baseline="0" dirty="0" err="1">
                <a:solidFill>
                  <a:srgbClr val="000000"/>
                </a:solidFill>
                <a:latin typeface="Arial" panose="020B0604020202020204" pitchFamily="34" charset="0"/>
              </a:rPr>
              <a:t>mysql</a:t>
            </a:r>
            <a:r>
              <a:rPr lang="en-US" altLang="zh-CN" sz="1800" b="0" i="0" u="none" strike="noStrike" baseline="0" dirty="0">
                <a:solidFill>
                  <a:srgbClr val="000000"/>
                </a:solidFill>
                <a:latin typeface="Arial" panose="020B0604020202020204" pitchFamily="34" charset="0"/>
              </a:rPr>
              <a:t>&gt; CREATE TABLE inventory ( </a:t>
            </a:r>
          </a:p>
          <a:p>
            <a:r>
              <a:rPr lang="en-US" altLang="zh-CN" sz="1800" b="0" i="0" u="none" strike="noStrike" baseline="0" dirty="0" err="1">
                <a:solidFill>
                  <a:srgbClr val="000000"/>
                </a:solidFill>
                <a:latin typeface="Arial" panose="020B0604020202020204" pitchFamily="34" charset="0"/>
              </a:rPr>
              <a:t>item_number</a:t>
            </a:r>
            <a:r>
              <a:rPr lang="en-US" altLang="zh-CN" sz="1800" b="0" i="0" u="none" strike="noStrike" baseline="0" dirty="0">
                <a:solidFill>
                  <a:srgbClr val="000000"/>
                </a:solidFill>
                <a:latin typeface="Arial" panose="020B0604020202020204" pitchFamily="34" charset="0"/>
              </a:rPr>
              <a:t> int NOT NULL AUTO_INCREMENT, </a:t>
            </a:r>
          </a:p>
          <a:p>
            <a:r>
              <a:rPr lang="en-US" altLang="zh-CN" sz="1800" b="0" i="0" u="none" strike="noStrike" baseline="0" dirty="0">
                <a:solidFill>
                  <a:srgbClr val="000000"/>
                </a:solidFill>
                <a:latin typeface="Arial" panose="020B0604020202020204" pitchFamily="34" charset="0"/>
              </a:rPr>
              <a:t>make varchar(30) NOT NULL, </a:t>
            </a:r>
          </a:p>
          <a:p>
            <a:r>
              <a:rPr lang="en-US" altLang="zh-CN" sz="1800" b="0" i="0" u="none" strike="noStrike" baseline="0" dirty="0">
                <a:solidFill>
                  <a:srgbClr val="000000"/>
                </a:solidFill>
                <a:latin typeface="Arial" panose="020B0604020202020204" pitchFamily="34" charset="0"/>
              </a:rPr>
              <a:t>model varchar(30) NOT NULL, </a:t>
            </a:r>
          </a:p>
          <a:p>
            <a:r>
              <a:rPr lang="en-US" altLang="zh-CN" sz="1800" b="0" i="0" u="none" strike="noStrike" baseline="0" dirty="0">
                <a:solidFill>
                  <a:srgbClr val="000000"/>
                </a:solidFill>
                <a:latin typeface="Arial" panose="020B0604020202020204" pitchFamily="34" charset="0"/>
              </a:rPr>
              <a:t>price double NOT NULL, </a:t>
            </a:r>
          </a:p>
          <a:p>
            <a:r>
              <a:rPr lang="en-US" altLang="zh-CN" sz="1800" b="0" i="0" u="none" strike="noStrike" baseline="0" dirty="0">
                <a:solidFill>
                  <a:srgbClr val="000000"/>
                </a:solidFill>
                <a:latin typeface="Arial" panose="020B0604020202020204" pitchFamily="34" charset="0"/>
              </a:rPr>
              <a:t>quantity int NOT NULL, </a:t>
            </a:r>
          </a:p>
          <a:p>
            <a:r>
              <a:rPr lang="en-US" altLang="zh-CN" sz="1800" b="0" i="0" u="none" strike="noStrike" baseline="0" dirty="0">
                <a:solidFill>
                  <a:srgbClr val="000000"/>
                </a:solidFill>
                <a:latin typeface="Arial" panose="020B0604020202020204" pitchFamily="34" charset="0"/>
              </a:rPr>
              <a:t>PRIMARY KEY (</a:t>
            </a:r>
            <a:r>
              <a:rPr lang="en-US" altLang="zh-CN" sz="1800" b="0" i="0" u="none" strike="noStrike" baseline="0" dirty="0" err="1">
                <a:solidFill>
                  <a:srgbClr val="000000"/>
                </a:solidFill>
                <a:latin typeface="Arial" panose="020B0604020202020204" pitchFamily="34" charset="0"/>
              </a:rPr>
              <a:t>item_number</a:t>
            </a:r>
            <a:r>
              <a:rPr lang="en-US" altLang="zh-CN" sz="1800" b="0" i="0" u="none" strike="noStrike" baseline="0" dirty="0">
                <a:solidFill>
                  <a:srgbClr val="000000"/>
                </a:solidFill>
                <a:latin typeface="Arial" panose="020B0604020202020204" pitchFamily="34" charset="0"/>
              </a:rPr>
              <a:t>) </a:t>
            </a:r>
          </a:p>
          <a:p>
            <a:r>
              <a:rPr lang="en-US" altLang="zh-CN" sz="1800" b="0" i="0" u="none" strike="noStrike" baseline="0" dirty="0">
                <a:solidFill>
                  <a:srgbClr val="000000"/>
                </a:solidFill>
                <a:latin typeface="Arial" panose="020B0604020202020204" pitchFamily="34" charset="0"/>
              </a:rPr>
              <a:t>); </a:t>
            </a:r>
          </a:p>
        </p:txBody>
      </p:sp>
    </p:spTree>
    <p:extLst>
      <p:ext uri="{BB962C8B-B14F-4D97-AF65-F5344CB8AC3E}">
        <p14:creationId xmlns:p14="http://schemas.microsoft.com/office/powerpoint/2010/main" val="29335143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73D41CA-BC3E-50F5-2D0C-AFF0EDBEA319}"/>
              </a:ext>
            </a:extLst>
          </p:cNvPr>
          <p:cNvSpPr>
            <a:spLocks noGrp="1"/>
          </p:cNvSpPr>
          <p:nvPr>
            <p:ph type="title"/>
          </p:nvPr>
        </p:nvSpPr>
        <p:spPr/>
        <p:txBody>
          <a:bodyPr/>
          <a:lstStyle/>
          <a:p>
            <a:r>
              <a:rPr lang="en-US" altLang="zh-CN" dirty="0"/>
              <a:t>Topic 5</a:t>
            </a:r>
            <a:endParaRPr lang="zh-CN" altLang="en-US" dirty="0"/>
          </a:p>
        </p:txBody>
      </p:sp>
      <p:sp>
        <p:nvSpPr>
          <p:cNvPr id="3" name="内容占位符 2">
            <a:extLst>
              <a:ext uri="{FF2B5EF4-FFF2-40B4-BE49-F238E27FC236}">
                <a16:creationId xmlns:a16="http://schemas.microsoft.com/office/drawing/2014/main" id="{0BC74134-9876-0C83-3715-1CCCC69F3BC0}"/>
              </a:ext>
            </a:extLst>
          </p:cNvPr>
          <p:cNvSpPr>
            <a:spLocks noGrp="1"/>
          </p:cNvSpPr>
          <p:nvPr>
            <p:ph idx="1"/>
          </p:nvPr>
        </p:nvSpPr>
        <p:spPr/>
        <p:txBody>
          <a:bodyPr/>
          <a:lstStyle/>
          <a:p>
            <a:r>
              <a:rPr lang="en-US" altLang="zh-CN" sz="2000" b="0" i="0" u="none" strike="noStrike" baseline="0" dirty="0">
                <a:solidFill>
                  <a:srgbClr val="000000"/>
                </a:solidFill>
                <a:latin typeface="Arial" panose="020B0604020202020204" pitchFamily="34" charset="0"/>
              </a:rPr>
              <a:t>2) Insert at least 3 records into the table. </a:t>
            </a:r>
          </a:p>
          <a:p>
            <a:r>
              <a:rPr lang="en-US" altLang="zh-CN" sz="2000" b="0" i="0" u="none" strike="noStrike" baseline="0" dirty="0">
                <a:solidFill>
                  <a:srgbClr val="000000"/>
                </a:solidFill>
                <a:latin typeface="Arial" panose="020B0604020202020204" pitchFamily="34" charset="0"/>
              </a:rPr>
              <a:t>3) Write a query that return all records of the table. </a:t>
            </a:r>
          </a:p>
          <a:p>
            <a:r>
              <a:rPr lang="en-US" altLang="zh-CN" sz="2000" b="0" i="0" u="none" strike="noStrike" baseline="0" dirty="0">
                <a:solidFill>
                  <a:srgbClr val="000000"/>
                </a:solidFill>
                <a:latin typeface="Arial" panose="020B0604020202020204" pitchFamily="34" charset="0"/>
              </a:rPr>
              <a:t>4) Update an existing table row using 'update' statement. </a:t>
            </a:r>
          </a:p>
          <a:p>
            <a:endParaRPr lang="zh-CN" altLang="en-US" dirty="0"/>
          </a:p>
        </p:txBody>
      </p:sp>
    </p:spTree>
    <p:extLst>
      <p:ext uri="{BB962C8B-B14F-4D97-AF65-F5344CB8AC3E}">
        <p14:creationId xmlns:p14="http://schemas.microsoft.com/office/powerpoint/2010/main" val="91514835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D92A67-E9A1-74D8-1C47-920146BB02C0}"/>
              </a:ext>
            </a:extLst>
          </p:cNvPr>
          <p:cNvSpPr>
            <a:spLocks noGrp="1"/>
          </p:cNvSpPr>
          <p:nvPr>
            <p:ph type="title"/>
          </p:nvPr>
        </p:nvSpPr>
        <p:spPr/>
        <p:txBody>
          <a:bodyPr/>
          <a:lstStyle/>
          <a:p>
            <a:r>
              <a:rPr lang="en-US" altLang="zh-CN" dirty="0"/>
              <a:t>Topic 6</a:t>
            </a:r>
            <a:endParaRPr lang="zh-CN" altLang="en-US" dirty="0"/>
          </a:p>
        </p:txBody>
      </p:sp>
      <p:sp>
        <p:nvSpPr>
          <p:cNvPr id="3" name="内容占位符 2">
            <a:extLst>
              <a:ext uri="{FF2B5EF4-FFF2-40B4-BE49-F238E27FC236}">
                <a16:creationId xmlns:a16="http://schemas.microsoft.com/office/drawing/2014/main" id="{D07FE0D6-0756-978E-C531-6F963766ACFC}"/>
              </a:ext>
            </a:extLst>
          </p:cNvPr>
          <p:cNvSpPr>
            <a:spLocks noGrp="1"/>
          </p:cNvSpPr>
          <p:nvPr>
            <p:ph idx="1"/>
          </p:nvPr>
        </p:nvSpPr>
        <p:spPr/>
        <p:txBody>
          <a:bodyPr/>
          <a:lstStyle/>
          <a:p>
            <a:r>
              <a:rPr lang="en-US" altLang="zh-CN" b="0" i="0" dirty="0">
                <a:effectLst/>
                <a:latin typeface="Arial" panose="020B0604020202020204" pitchFamily="34" charset="0"/>
              </a:rPr>
              <a:t>f) Specify the following queries in SQL and show the result of each query on</a:t>
            </a:r>
            <a:br>
              <a:rPr lang="en-US" altLang="zh-CN" dirty="0"/>
            </a:br>
            <a:r>
              <a:rPr lang="en-US" altLang="zh-CN" b="0" i="0" dirty="0">
                <a:effectLst/>
                <a:latin typeface="Arial" panose="020B0604020202020204" pitchFamily="34" charset="0"/>
              </a:rPr>
              <a:t>the COMPANY database in Figure 5.6.</a:t>
            </a:r>
            <a:br>
              <a:rPr lang="en-US" altLang="zh-CN" dirty="0"/>
            </a:br>
            <a:r>
              <a:rPr lang="en-US" altLang="zh-CN" b="0" i="0" dirty="0">
                <a:effectLst/>
                <a:latin typeface="Arial" panose="020B0604020202020204" pitchFamily="34" charset="0"/>
              </a:rPr>
              <a:t>a. Retrieve the names of all employees in department 5 who earns more</a:t>
            </a:r>
            <a:br>
              <a:rPr lang="en-US" altLang="zh-CN" dirty="0"/>
            </a:br>
            <a:r>
              <a:rPr lang="en-US" altLang="zh-CN" b="0" i="0" dirty="0">
                <a:effectLst/>
                <a:latin typeface="Arial" panose="020B0604020202020204" pitchFamily="34" charset="0"/>
              </a:rPr>
              <a:t>than 30000.</a:t>
            </a:r>
            <a:br>
              <a:rPr lang="en-US" altLang="zh-CN" dirty="0"/>
            </a:br>
            <a:r>
              <a:rPr lang="en-US" altLang="zh-CN" b="0" i="0" dirty="0">
                <a:effectLst/>
                <a:latin typeface="Arial" panose="020B0604020202020204" pitchFamily="34" charset="0"/>
              </a:rPr>
              <a:t>b. Retrieve the names of all employees in department 5 who earns more</a:t>
            </a:r>
            <a:br>
              <a:rPr lang="en-US" altLang="zh-CN" dirty="0"/>
            </a:br>
            <a:r>
              <a:rPr lang="en-US" altLang="zh-CN" b="0" i="0" dirty="0">
                <a:effectLst/>
                <a:latin typeface="Arial" panose="020B0604020202020204" pitchFamily="34" charset="0"/>
              </a:rPr>
              <a:t>than 30000 and works on </a:t>
            </a:r>
            <a:r>
              <a:rPr lang="en-US" altLang="zh-CN" b="0" i="0" dirty="0" err="1">
                <a:effectLst/>
                <a:latin typeface="Arial" panose="020B0604020202020204" pitchFamily="34" charset="0"/>
              </a:rPr>
              <a:t>ProductZ</a:t>
            </a:r>
            <a:r>
              <a:rPr lang="en-US" altLang="zh-CN" b="0" i="0" dirty="0">
                <a:effectLst/>
                <a:latin typeface="Arial" panose="020B0604020202020204" pitchFamily="34" charset="0"/>
              </a:rPr>
              <a:t> project.</a:t>
            </a:r>
            <a:endParaRPr lang="zh-CN" altLang="en-US" dirty="0"/>
          </a:p>
        </p:txBody>
      </p:sp>
    </p:spTree>
    <p:extLst>
      <p:ext uri="{BB962C8B-B14F-4D97-AF65-F5344CB8AC3E}">
        <p14:creationId xmlns:p14="http://schemas.microsoft.com/office/powerpoint/2010/main" val="398527653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C8A369-3DA7-C82A-0509-B63455424806}"/>
              </a:ext>
            </a:extLst>
          </p:cNvPr>
          <p:cNvSpPr>
            <a:spLocks noGrp="1"/>
          </p:cNvSpPr>
          <p:nvPr>
            <p:ph type="title"/>
          </p:nvPr>
        </p:nvSpPr>
        <p:spPr/>
        <p:txBody>
          <a:bodyPr/>
          <a:lstStyle/>
          <a:p>
            <a:r>
              <a:rPr lang="en-US" altLang="zh-CN" dirty="0"/>
              <a:t>Topic 7</a:t>
            </a:r>
            <a:endParaRPr lang="zh-CN" altLang="en-US" dirty="0"/>
          </a:p>
        </p:txBody>
      </p:sp>
      <p:sp>
        <p:nvSpPr>
          <p:cNvPr id="3" name="内容占位符 2">
            <a:extLst>
              <a:ext uri="{FF2B5EF4-FFF2-40B4-BE49-F238E27FC236}">
                <a16:creationId xmlns:a16="http://schemas.microsoft.com/office/drawing/2014/main" id="{18ECD8BC-0FBD-EFCD-442A-2A9831CA6AD3}"/>
              </a:ext>
            </a:extLst>
          </p:cNvPr>
          <p:cNvSpPr>
            <a:spLocks noGrp="1"/>
          </p:cNvSpPr>
          <p:nvPr>
            <p:ph idx="1"/>
          </p:nvPr>
        </p:nvSpPr>
        <p:spPr/>
        <p:txBody>
          <a:bodyPr/>
          <a:lstStyle/>
          <a:p>
            <a:r>
              <a:rPr lang="en-US" altLang="zh-CN" dirty="0"/>
              <a:t>Specify some updates (b, c, d) in Question c) using the SQL update commands. </a:t>
            </a:r>
            <a:endParaRPr lang="zh-CN" altLang="en-US" dirty="0"/>
          </a:p>
        </p:txBody>
      </p:sp>
    </p:spTree>
    <p:extLst>
      <p:ext uri="{BB962C8B-B14F-4D97-AF65-F5344CB8AC3E}">
        <p14:creationId xmlns:p14="http://schemas.microsoft.com/office/powerpoint/2010/main" val="382933273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20A214-6B1F-EBC7-7089-8E45559911FC}"/>
              </a:ext>
            </a:extLst>
          </p:cNvPr>
          <p:cNvSpPr>
            <a:spLocks noGrp="1"/>
          </p:cNvSpPr>
          <p:nvPr>
            <p:ph type="title"/>
          </p:nvPr>
        </p:nvSpPr>
        <p:spPr/>
        <p:txBody>
          <a:bodyPr/>
          <a:lstStyle/>
          <a:p>
            <a:endParaRPr lang="zh-CN" altLang="en-US"/>
          </a:p>
        </p:txBody>
      </p:sp>
      <p:pic>
        <p:nvPicPr>
          <p:cNvPr id="4" name="hd1">
            <a:hlinkClick r:id="" action="ppaction://media"/>
            <a:extLst>
              <a:ext uri="{FF2B5EF4-FFF2-40B4-BE49-F238E27FC236}">
                <a16:creationId xmlns:a16="http://schemas.microsoft.com/office/drawing/2014/main" id="{05C1A8A2-47CF-5377-11B2-DADDB4C65F7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26027" y="0"/>
            <a:ext cx="11339945" cy="6378047"/>
          </a:xfrm>
        </p:spPr>
      </p:pic>
    </p:spTree>
    <p:extLst>
      <p:ext uri="{BB962C8B-B14F-4D97-AF65-F5344CB8AC3E}">
        <p14:creationId xmlns:p14="http://schemas.microsoft.com/office/powerpoint/2010/main" val="4123124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8787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FA437-D84D-37CC-C228-645F8CB303FE}"/>
              </a:ext>
            </a:extLst>
          </p:cNvPr>
          <p:cNvSpPr>
            <a:spLocks noGrp="1"/>
          </p:cNvSpPr>
          <p:nvPr>
            <p:ph type="title"/>
          </p:nvPr>
        </p:nvSpPr>
        <p:spPr>
          <a:xfrm>
            <a:off x="1097280" y="286603"/>
            <a:ext cx="10058400" cy="1450757"/>
          </a:xfrm>
        </p:spPr>
        <p:txBody>
          <a:bodyPr anchor="b">
            <a:normAutofit/>
          </a:bodyPr>
          <a:lstStyle/>
          <a:p>
            <a:r>
              <a:rPr lang="en-US" dirty="0"/>
              <a:t>Review</a:t>
            </a:r>
          </a:p>
        </p:txBody>
      </p:sp>
      <p:sp>
        <p:nvSpPr>
          <p:cNvPr id="3" name="Content Placeholder 2">
            <a:extLst>
              <a:ext uri="{FF2B5EF4-FFF2-40B4-BE49-F238E27FC236}">
                <a16:creationId xmlns:a16="http://schemas.microsoft.com/office/drawing/2014/main" id="{8913AF15-F7E8-02AF-46FE-784C9301A1E3}"/>
              </a:ext>
            </a:extLst>
          </p:cNvPr>
          <p:cNvSpPr>
            <a:spLocks noGrp="1"/>
          </p:cNvSpPr>
          <p:nvPr>
            <p:ph sz="half" idx="1"/>
          </p:nvPr>
        </p:nvSpPr>
        <p:spPr>
          <a:xfrm>
            <a:off x="1097279" y="2120900"/>
            <a:ext cx="7826003" cy="653831"/>
          </a:xfrm>
        </p:spPr>
        <p:txBody>
          <a:bodyPr>
            <a:normAutofit/>
          </a:bodyPr>
          <a:lstStyle/>
          <a:p>
            <a:r>
              <a:rPr lang="en-US" altLang="zh-CN" dirty="0"/>
              <a:t>3. </a:t>
            </a:r>
            <a:r>
              <a:rPr lang="en-AU" dirty="0">
                <a:effectLst/>
                <a:latin typeface="Arial" panose="020B0604020202020204" pitchFamily="34" charset="0"/>
              </a:rPr>
              <a:t>Retrieval, INSERT, DELETE, and UPDATE Statements in SQL</a:t>
            </a:r>
          </a:p>
          <a:p>
            <a:endParaRPr lang="en-US" altLang="zh-CN" dirty="0"/>
          </a:p>
          <a:p>
            <a:endParaRPr lang="en-US" dirty="0"/>
          </a:p>
        </p:txBody>
      </p:sp>
    </p:spTree>
    <p:extLst>
      <p:ext uri="{BB962C8B-B14F-4D97-AF65-F5344CB8AC3E}">
        <p14:creationId xmlns:p14="http://schemas.microsoft.com/office/powerpoint/2010/main" val="18483976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A66D6-1363-29A5-EC6E-D70BE1280194}"/>
              </a:ext>
            </a:extLst>
          </p:cNvPr>
          <p:cNvSpPr>
            <a:spLocks noGrp="1"/>
          </p:cNvSpPr>
          <p:nvPr>
            <p:ph type="title"/>
          </p:nvPr>
        </p:nvSpPr>
        <p:spPr>
          <a:xfrm>
            <a:off x="1066800" y="988906"/>
            <a:ext cx="10058400" cy="638307"/>
          </a:xfrm>
        </p:spPr>
        <p:txBody>
          <a:bodyPr>
            <a:normAutofit fontScale="90000"/>
          </a:bodyPr>
          <a:lstStyle/>
          <a:p>
            <a:r>
              <a:rPr lang="en-US" dirty="0"/>
              <a:t>Mercury Account</a:t>
            </a:r>
          </a:p>
        </p:txBody>
      </p:sp>
      <p:sp>
        <p:nvSpPr>
          <p:cNvPr id="3" name="Content Placeholder 2">
            <a:extLst>
              <a:ext uri="{FF2B5EF4-FFF2-40B4-BE49-F238E27FC236}">
                <a16:creationId xmlns:a16="http://schemas.microsoft.com/office/drawing/2014/main" id="{F48FB6D8-2275-3ADB-B483-4CBE0D7D100E}"/>
              </a:ext>
            </a:extLst>
          </p:cNvPr>
          <p:cNvSpPr>
            <a:spLocks noGrp="1"/>
          </p:cNvSpPr>
          <p:nvPr>
            <p:ph sz="half" idx="1"/>
          </p:nvPr>
        </p:nvSpPr>
        <p:spPr>
          <a:xfrm>
            <a:off x="1097279" y="2120900"/>
            <a:ext cx="9833480" cy="3748193"/>
          </a:xfrm>
        </p:spPr>
        <p:txBody>
          <a:bodyPr>
            <a:normAutofit/>
          </a:bodyPr>
          <a:lstStyle/>
          <a:p>
            <a:r>
              <a:rPr lang="en-US" dirty="0"/>
              <a:t>1. Using SSH / PuTTY connect to the server </a:t>
            </a:r>
            <a:r>
              <a:rPr lang="en-US" dirty="0" err="1"/>
              <a:t>mercury.swin.edu.au</a:t>
            </a:r>
            <a:r>
              <a:rPr lang="en-US" dirty="0"/>
              <a:t>.</a:t>
            </a:r>
            <a:br>
              <a:rPr lang="en-US" dirty="0"/>
            </a:br>
            <a:r>
              <a:rPr lang="en-US" dirty="0"/>
              <a:t>2. Log in with your mercury username and your SIMS password.</a:t>
            </a:r>
            <a:br>
              <a:rPr lang="en-US" dirty="0"/>
            </a:br>
            <a:r>
              <a:rPr lang="en-US" dirty="0"/>
              <a:t>3. When successful, this will trigger scripts to make your web server directories ready for use and display a confirming message.</a:t>
            </a:r>
          </a:p>
          <a:p>
            <a:endParaRPr lang="en-US" dirty="0"/>
          </a:p>
          <a:p>
            <a:endParaRPr lang="en-US" dirty="0"/>
          </a:p>
          <a:p>
            <a:br>
              <a:rPr lang="en-US" dirty="0"/>
            </a:br>
            <a:r>
              <a:rPr lang="en-US" sz="1600" dirty="0">
                <a:solidFill>
                  <a:schemeClr val="tx1">
                    <a:lumMod val="65000"/>
                    <a:lumOff val="35000"/>
                  </a:schemeClr>
                </a:solidFill>
              </a:rPr>
              <a:t>Once your mercury user work space and directories have been created,</a:t>
            </a:r>
            <a:br>
              <a:rPr lang="en-US" sz="1600" dirty="0">
                <a:solidFill>
                  <a:schemeClr val="tx1">
                    <a:lumMod val="65000"/>
                    <a:lumOff val="35000"/>
                  </a:schemeClr>
                </a:solidFill>
              </a:rPr>
            </a:br>
            <a:r>
              <a:rPr lang="en-US" sz="1600" dirty="0">
                <a:solidFill>
                  <a:schemeClr val="tx1">
                    <a:lumMod val="65000"/>
                    <a:lumOff val="35000"/>
                  </a:schemeClr>
                </a:solidFill>
              </a:rPr>
              <a:t>you generally will not need to use PuTTY again.</a:t>
            </a:r>
            <a:endParaRPr lang="en-US" dirty="0">
              <a:solidFill>
                <a:schemeClr val="tx1">
                  <a:lumMod val="65000"/>
                  <a:lumOff val="35000"/>
                </a:schemeClr>
              </a:solidFill>
            </a:endParaRPr>
          </a:p>
        </p:txBody>
      </p:sp>
    </p:spTree>
    <p:extLst>
      <p:ext uri="{BB962C8B-B14F-4D97-AF65-F5344CB8AC3E}">
        <p14:creationId xmlns:p14="http://schemas.microsoft.com/office/powerpoint/2010/main" val="18722364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7D9D7-D5E3-A4CD-F681-530DEF9C01E0}"/>
              </a:ext>
            </a:extLst>
          </p:cNvPr>
          <p:cNvSpPr>
            <a:spLocks noGrp="1"/>
          </p:cNvSpPr>
          <p:nvPr>
            <p:ph type="title"/>
          </p:nvPr>
        </p:nvSpPr>
        <p:spPr/>
        <p:txBody>
          <a:bodyPr/>
          <a:lstStyle/>
          <a:p>
            <a:r>
              <a:rPr lang="en-US" dirty="0"/>
              <a:t>Mercury Account</a:t>
            </a:r>
          </a:p>
        </p:txBody>
      </p:sp>
      <p:sp>
        <p:nvSpPr>
          <p:cNvPr id="3" name="Content Placeholder 2">
            <a:extLst>
              <a:ext uri="{FF2B5EF4-FFF2-40B4-BE49-F238E27FC236}">
                <a16:creationId xmlns:a16="http://schemas.microsoft.com/office/drawing/2014/main" id="{34F22219-848C-6593-E022-B2974D70B97C}"/>
              </a:ext>
            </a:extLst>
          </p:cNvPr>
          <p:cNvSpPr>
            <a:spLocks noGrp="1"/>
          </p:cNvSpPr>
          <p:nvPr>
            <p:ph sz="half" idx="1"/>
          </p:nvPr>
        </p:nvSpPr>
        <p:spPr/>
        <p:txBody>
          <a:bodyPr/>
          <a:lstStyle/>
          <a:p>
            <a:endParaRPr lang="en-US" dirty="0"/>
          </a:p>
        </p:txBody>
      </p:sp>
      <p:pic>
        <p:nvPicPr>
          <p:cNvPr id="5" name="Content Placeholder 4">
            <a:extLst>
              <a:ext uri="{FF2B5EF4-FFF2-40B4-BE49-F238E27FC236}">
                <a16:creationId xmlns:a16="http://schemas.microsoft.com/office/drawing/2014/main" id="{EDB89297-2B9F-1C1B-9D5A-19A8394FC226}"/>
              </a:ext>
            </a:extLst>
          </p:cNvPr>
          <p:cNvPicPr>
            <a:picLocks noGrp="1" noChangeAspect="1"/>
          </p:cNvPicPr>
          <p:nvPr>
            <p:ph sz="half" idx="2"/>
          </p:nvPr>
        </p:nvPicPr>
        <p:blipFill>
          <a:blip r:embed="rId2"/>
          <a:stretch>
            <a:fillRect/>
          </a:stretch>
        </p:blipFill>
        <p:spPr>
          <a:xfrm>
            <a:off x="1097280" y="2120899"/>
            <a:ext cx="6205736" cy="3748193"/>
          </a:xfrm>
          <a:prstGeom prst="rect">
            <a:avLst/>
          </a:prstGeom>
        </p:spPr>
      </p:pic>
    </p:spTree>
    <p:extLst>
      <p:ext uri="{BB962C8B-B14F-4D97-AF65-F5344CB8AC3E}">
        <p14:creationId xmlns:p14="http://schemas.microsoft.com/office/powerpoint/2010/main" val="11013524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7D9D7-D5E3-A4CD-F681-530DEF9C01E0}"/>
              </a:ext>
            </a:extLst>
          </p:cNvPr>
          <p:cNvSpPr>
            <a:spLocks noGrp="1"/>
          </p:cNvSpPr>
          <p:nvPr>
            <p:ph type="title"/>
          </p:nvPr>
        </p:nvSpPr>
        <p:spPr/>
        <p:txBody>
          <a:bodyPr/>
          <a:lstStyle/>
          <a:p>
            <a:r>
              <a:rPr lang="en-US" dirty="0"/>
              <a:t>Mercury Account</a:t>
            </a:r>
          </a:p>
        </p:txBody>
      </p:sp>
      <p:sp>
        <p:nvSpPr>
          <p:cNvPr id="4" name="Content Placeholder 3">
            <a:extLst>
              <a:ext uri="{FF2B5EF4-FFF2-40B4-BE49-F238E27FC236}">
                <a16:creationId xmlns:a16="http://schemas.microsoft.com/office/drawing/2014/main" id="{99A91C3E-C1DE-B7CB-AF3B-29D06B35DAE9}"/>
              </a:ext>
            </a:extLst>
          </p:cNvPr>
          <p:cNvSpPr>
            <a:spLocks noGrp="1"/>
          </p:cNvSpPr>
          <p:nvPr>
            <p:ph sz="half" idx="2"/>
          </p:nvPr>
        </p:nvSpPr>
        <p:spPr>
          <a:xfrm>
            <a:off x="1097280" y="2120900"/>
            <a:ext cx="10058400" cy="3748194"/>
          </a:xfrm>
        </p:spPr>
        <p:txBody>
          <a:bodyPr/>
          <a:lstStyle/>
          <a:p>
            <a:r>
              <a:rPr lang="en-AU" b="0" i="0" dirty="0">
                <a:effectLst/>
                <a:latin typeface="Arial" panose="020B0604020202020204" pitchFamily="34" charset="0"/>
              </a:rPr>
              <a:t>Login using with your mercury username,</a:t>
            </a:r>
          </a:p>
          <a:p>
            <a:pPr lvl="1"/>
            <a:r>
              <a:rPr lang="en-AU" sz="1500" dirty="0">
                <a:latin typeface="Arial" panose="020B0604020202020204" pitchFamily="34" charset="0"/>
              </a:rPr>
              <a:t>this is an s followed by your 7-digit or 10-digit Student ID, </a:t>
            </a:r>
            <a:r>
              <a:rPr lang="en-AU" sz="1500" dirty="0" err="1">
                <a:latin typeface="Arial" panose="020B0604020202020204" pitchFamily="34" charset="0"/>
              </a:rPr>
              <a:t>eg.</a:t>
            </a:r>
            <a:r>
              <a:rPr lang="en-AU" sz="1500" dirty="0">
                <a:latin typeface="Arial" panose="020B0604020202020204" pitchFamily="34" charset="0"/>
              </a:rPr>
              <a:t> “s1234567”</a:t>
            </a:r>
          </a:p>
          <a:p>
            <a:r>
              <a:rPr lang="en-AU" b="0" i="0" dirty="0">
                <a:effectLst/>
                <a:latin typeface="Arial" panose="020B0604020202020204" pitchFamily="34" charset="0"/>
              </a:rPr>
              <a:t>Then enter your SIMS password</a:t>
            </a:r>
          </a:p>
          <a:p>
            <a:pPr lvl="1"/>
            <a:r>
              <a:rPr lang="en-AU" b="0" i="0" dirty="0">
                <a:effectLst/>
                <a:latin typeface="Arial" panose="020B0604020202020204" pitchFamily="34" charset="0"/>
              </a:rPr>
              <a:t> </a:t>
            </a:r>
            <a:r>
              <a:rPr lang="en-AU" b="0" i="0" dirty="0">
                <a:solidFill>
                  <a:schemeClr val="tx1">
                    <a:lumMod val="50000"/>
                    <a:lumOff val="50000"/>
                  </a:schemeClr>
                </a:solidFill>
                <a:effectLst/>
                <a:latin typeface="Arial" panose="020B0604020202020204" pitchFamily="34" charset="0"/>
              </a:rPr>
              <a:t>You will not see your password as you type it in</a:t>
            </a:r>
            <a:r>
              <a:rPr lang="en-AU" b="0" i="0" dirty="0">
                <a:effectLst/>
                <a:latin typeface="Arial" panose="020B0604020202020204" pitchFamily="34" charset="0"/>
              </a:rPr>
              <a:t>!</a:t>
            </a:r>
          </a:p>
          <a:p>
            <a:r>
              <a:rPr lang="en-AU" b="0" i="0" dirty="0">
                <a:effectLst/>
                <a:latin typeface="Arial" panose="020B0604020202020204" pitchFamily="34" charset="0"/>
              </a:rPr>
              <a:t>Then press the ‘enter’ key.</a:t>
            </a:r>
            <a:endParaRPr lang="en-US" dirty="0"/>
          </a:p>
        </p:txBody>
      </p:sp>
      <p:pic>
        <p:nvPicPr>
          <p:cNvPr id="5" name="Picture 4">
            <a:extLst>
              <a:ext uri="{FF2B5EF4-FFF2-40B4-BE49-F238E27FC236}">
                <a16:creationId xmlns:a16="http://schemas.microsoft.com/office/drawing/2014/main" id="{0F3E4D64-6EF1-62AF-738C-09EBDCC02918}"/>
              </a:ext>
            </a:extLst>
          </p:cNvPr>
          <p:cNvPicPr>
            <a:picLocks noChangeAspect="1"/>
          </p:cNvPicPr>
          <p:nvPr/>
        </p:nvPicPr>
        <p:blipFill>
          <a:blip r:embed="rId3"/>
          <a:stretch>
            <a:fillRect/>
          </a:stretch>
        </p:blipFill>
        <p:spPr>
          <a:xfrm>
            <a:off x="2209800" y="4519546"/>
            <a:ext cx="7772400" cy="1349548"/>
          </a:xfrm>
          <a:prstGeom prst="rect">
            <a:avLst/>
          </a:prstGeom>
        </p:spPr>
      </p:pic>
    </p:spTree>
    <p:extLst>
      <p:ext uri="{BB962C8B-B14F-4D97-AF65-F5344CB8AC3E}">
        <p14:creationId xmlns:p14="http://schemas.microsoft.com/office/powerpoint/2010/main" val="9797965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7D9D7-D5E3-A4CD-F681-530DEF9C01E0}"/>
              </a:ext>
            </a:extLst>
          </p:cNvPr>
          <p:cNvSpPr>
            <a:spLocks noGrp="1"/>
          </p:cNvSpPr>
          <p:nvPr>
            <p:ph type="title"/>
          </p:nvPr>
        </p:nvSpPr>
        <p:spPr/>
        <p:txBody>
          <a:bodyPr/>
          <a:lstStyle/>
          <a:p>
            <a:r>
              <a:rPr lang="en-US" dirty="0"/>
              <a:t>Mercury Account</a:t>
            </a:r>
          </a:p>
        </p:txBody>
      </p:sp>
      <p:pic>
        <p:nvPicPr>
          <p:cNvPr id="7" name="Content Placeholder 6">
            <a:extLst>
              <a:ext uri="{FF2B5EF4-FFF2-40B4-BE49-F238E27FC236}">
                <a16:creationId xmlns:a16="http://schemas.microsoft.com/office/drawing/2014/main" id="{7E3B6B40-95F2-ED32-40CB-7B764BB902AA}"/>
              </a:ext>
            </a:extLst>
          </p:cNvPr>
          <p:cNvPicPr>
            <a:picLocks noGrp="1" noChangeAspect="1"/>
          </p:cNvPicPr>
          <p:nvPr>
            <p:ph sz="half" idx="2"/>
          </p:nvPr>
        </p:nvPicPr>
        <p:blipFill>
          <a:blip r:embed="rId2"/>
          <a:stretch>
            <a:fillRect/>
          </a:stretch>
        </p:blipFill>
        <p:spPr>
          <a:xfrm>
            <a:off x="1847381" y="2496145"/>
            <a:ext cx="8155552" cy="3748193"/>
          </a:xfrm>
          <a:prstGeom prst="rect">
            <a:avLst/>
          </a:prstGeom>
        </p:spPr>
      </p:pic>
      <p:sp>
        <p:nvSpPr>
          <p:cNvPr id="4" name="文本框 3">
            <a:extLst>
              <a:ext uri="{FF2B5EF4-FFF2-40B4-BE49-F238E27FC236}">
                <a16:creationId xmlns:a16="http://schemas.microsoft.com/office/drawing/2014/main" id="{9FD6349C-A632-1FE9-D9AC-FF21502ED2CC}"/>
              </a:ext>
            </a:extLst>
          </p:cNvPr>
          <p:cNvSpPr txBox="1"/>
          <p:nvPr/>
        </p:nvSpPr>
        <p:spPr>
          <a:xfrm>
            <a:off x="3079483" y="2118427"/>
            <a:ext cx="6093994" cy="369332"/>
          </a:xfrm>
          <a:prstGeom prst="rect">
            <a:avLst/>
          </a:prstGeom>
          <a:noFill/>
        </p:spPr>
        <p:txBody>
          <a:bodyPr wrap="square">
            <a:spAutoFit/>
          </a:bodyPr>
          <a:lstStyle/>
          <a:p>
            <a:r>
              <a:rPr lang="en-US" altLang="zh-CN" sz="1800" b="0" i="0" u="none" strike="noStrike" baseline="0" dirty="0">
                <a:solidFill>
                  <a:srgbClr val="000000"/>
                </a:solidFill>
                <a:latin typeface="Arial" panose="020B0604020202020204" pitchFamily="34" charset="0"/>
              </a:rPr>
              <a:t>PASSWORD: DD/MM/YY (Your Birthday)</a:t>
            </a:r>
          </a:p>
        </p:txBody>
      </p:sp>
    </p:spTree>
    <p:extLst>
      <p:ext uri="{BB962C8B-B14F-4D97-AF65-F5344CB8AC3E}">
        <p14:creationId xmlns:p14="http://schemas.microsoft.com/office/powerpoint/2010/main" val="2448358273"/>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4285809_TF22712842" id="{ABC71FAE-DE02-4BD5-9C05-DAC96B530BA3}" vid="{7D7A6C1F-AD8A-4622-BDA9-F18BF786B3ED}"/>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2.xml><?xml version="1.0" encoding="utf-8"?>
<ds:datastoreItem xmlns:ds="http://schemas.openxmlformats.org/officeDocument/2006/customXml" ds:itemID="{A03EEFF0-FB57-4CB4-8BFC-DF397689E2ED}">
  <ds:schemaRefs>
    <ds:schemaRef ds:uri="71af3243-3dd4-4a8d-8c0d-dd76da1f02a5"/>
    <ds:schemaRef ds:uri="http://schemas.microsoft.com/office/2006/metadata/properties"/>
    <ds:schemaRef ds:uri="http://schemas.microsoft.com/office/infopath/2007/PartnerControls"/>
    <ds:schemaRef ds:uri="http://www.w3.org/2000/xmlns/"/>
    <ds:schemaRef ds:uri="http://www.w3.org/2001/XMLSchema-instance"/>
  </ds:schemaRefs>
</ds:datastoreItem>
</file>

<file path=customXml/itemProps3.xml><?xml version="1.0" encoding="utf-8"?>
<ds:datastoreItem xmlns:ds="http://schemas.openxmlformats.org/officeDocument/2006/customXml" ds:itemID="{93932EF5-314F-409E-8020-FEE5FA0795B9}">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0/xmln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统计数据焦点</Template>
  <TotalTime>194</TotalTime>
  <Words>5518</Words>
  <Application>Microsoft Office PowerPoint</Application>
  <PresentationFormat>宽屏</PresentationFormat>
  <Paragraphs>681</Paragraphs>
  <Slides>49</Slides>
  <Notes>25</Notes>
  <HiddenSlides>0</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49</vt:i4>
      </vt:variant>
    </vt:vector>
  </HeadingPairs>
  <TitlesOfParts>
    <vt:vector size="56" baseType="lpstr">
      <vt:lpstr>Menlo</vt:lpstr>
      <vt:lpstr>Microsoft YaHei UI</vt:lpstr>
      <vt:lpstr>Söhne</vt:lpstr>
      <vt:lpstr>Arial</vt:lpstr>
      <vt:lpstr>Calibri</vt:lpstr>
      <vt:lpstr>Times New Roman</vt:lpstr>
      <vt:lpstr>1_RetrospectVTI</vt:lpstr>
      <vt:lpstr>Tutorial 2</vt:lpstr>
      <vt:lpstr>Review</vt:lpstr>
      <vt:lpstr>Review</vt:lpstr>
      <vt:lpstr>Review</vt:lpstr>
      <vt:lpstr>Review</vt:lpstr>
      <vt:lpstr>Mercury Account</vt:lpstr>
      <vt:lpstr>Mercury Account</vt:lpstr>
      <vt:lpstr>Mercury Account</vt:lpstr>
      <vt:lpstr>Mercury Account</vt:lpstr>
      <vt:lpstr>Database Management</vt:lpstr>
      <vt:lpstr>Database Management</vt:lpstr>
      <vt:lpstr>TOPIC 5</vt:lpstr>
      <vt:lpstr>Database Management</vt:lpstr>
      <vt:lpstr>Database Management</vt:lpstr>
      <vt:lpstr>Database Management</vt:lpstr>
      <vt:lpstr>TOPIC 1</vt:lpstr>
      <vt:lpstr>TOPIC 1</vt:lpstr>
      <vt:lpstr>TOPIC 1</vt:lpstr>
      <vt:lpstr>TOPIC 1</vt:lpstr>
      <vt:lpstr>TOPIC 1</vt:lpstr>
      <vt:lpstr>TOPIC 1</vt:lpstr>
      <vt:lpstr>TOPIC 1</vt:lpstr>
      <vt:lpstr>TOPIC 1</vt:lpstr>
      <vt:lpstr>PowerPoint 演示文稿</vt:lpstr>
      <vt:lpstr>TOPIC 1</vt:lpstr>
      <vt:lpstr>TOPIC 1</vt:lpstr>
      <vt:lpstr>TOPIC 2</vt:lpstr>
      <vt:lpstr>TOPIC 2</vt:lpstr>
      <vt:lpstr>TOPIC 2</vt:lpstr>
      <vt:lpstr>Example: Employee Relation</vt:lpstr>
      <vt:lpstr>Example: Employee Relation</vt:lpstr>
      <vt:lpstr>Example: Employee Relation</vt:lpstr>
      <vt:lpstr>PowerPoint 演示文稿</vt:lpstr>
      <vt:lpstr>PowerPoint 演示文稿</vt:lpstr>
      <vt:lpstr>PowerPoint 演示文稿</vt:lpstr>
      <vt:lpstr>PowerPoint 演示文稿</vt:lpstr>
      <vt:lpstr>TOPIC 2</vt:lpstr>
      <vt:lpstr>TOPIC 2</vt:lpstr>
      <vt:lpstr>TOPIC 2</vt:lpstr>
      <vt:lpstr>PowerPoint 演示文稿</vt:lpstr>
      <vt:lpstr>TOPIC 2</vt:lpstr>
      <vt:lpstr>TOPIC 2</vt:lpstr>
      <vt:lpstr>TOPIC 3</vt:lpstr>
      <vt:lpstr>TOPIC 4</vt:lpstr>
      <vt:lpstr>TOPIC 5</vt:lpstr>
      <vt:lpstr>Topic 5</vt:lpstr>
      <vt:lpstr>Topic 6</vt:lpstr>
      <vt:lpstr>Topic 7</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Tutorial 2</dc:title>
  <dc:creator>Frye Claude</dc:creator>
  <cp:lastModifiedBy>Yunfei Li</cp:lastModifiedBy>
  <cp:revision>3</cp:revision>
  <dcterms:created xsi:type="dcterms:W3CDTF">2023-08-06T07:21:42Z</dcterms:created>
  <dcterms:modified xsi:type="dcterms:W3CDTF">2024-03-06T05:10:22Z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